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061FC-B502-4B3F-A847-70BB998EED22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D76BB7-4A3D-40EB-AD14-B81B8BF6AAA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463461" y="922420"/>
            <a:ext cx="4872177" cy="993767"/>
            <a:chOff x="1463461" y="922420"/>
            <a:chExt cx="4872177" cy="993767"/>
          </a:xfrm>
        </p:grpSpPr>
        <p:sp>
          <p:nvSpPr>
            <p:cNvPr id="2" name="Freeform 1"/>
            <p:cNvSpPr/>
            <p:nvPr/>
          </p:nvSpPr>
          <p:spPr>
            <a:xfrm>
              <a:off x="1463461" y="922420"/>
              <a:ext cx="457146" cy="656855"/>
            </a:xfrm>
            <a:custGeom>
              <a:avLst/>
              <a:gdLst/>
              <a:ahLst/>
              <a:cxnLst/>
              <a:rect l="0" t="0" r="0" b="0"/>
              <a:pathLst>
                <a:path w="457146" h="656855">
                  <a:moveTo>
                    <a:pt x="42114" y="35673"/>
                  </a:moveTo>
                  <a:lnTo>
                    <a:pt x="84805" y="32553"/>
                  </a:lnTo>
                  <a:lnTo>
                    <a:pt x="146522" y="26120"/>
                  </a:lnTo>
                  <a:lnTo>
                    <a:pt x="208663" y="25337"/>
                  </a:lnTo>
                  <a:lnTo>
                    <a:pt x="266345" y="19593"/>
                  </a:lnTo>
                  <a:lnTo>
                    <a:pt x="319903" y="16091"/>
                  </a:lnTo>
                  <a:lnTo>
                    <a:pt x="369047" y="15053"/>
                  </a:lnTo>
                  <a:lnTo>
                    <a:pt x="426404" y="6297"/>
                  </a:lnTo>
                  <a:lnTo>
                    <a:pt x="450385" y="0"/>
                  </a:lnTo>
                  <a:lnTo>
                    <a:pt x="455845" y="193"/>
                  </a:lnTo>
                  <a:lnTo>
                    <a:pt x="457145" y="2661"/>
                  </a:lnTo>
                  <a:lnTo>
                    <a:pt x="442420" y="29022"/>
                  </a:lnTo>
                  <a:lnTo>
                    <a:pt x="398725" y="81417"/>
                  </a:lnTo>
                  <a:lnTo>
                    <a:pt x="348245" y="142547"/>
                  </a:lnTo>
                  <a:lnTo>
                    <a:pt x="298354" y="205685"/>
                  </a:lnTo>
                  <a:lnTo>
                    <a:pt x="256197" y="267436"/>
                  </a:lnTo>
                  <a:lnTo>
                    <a:pt x="219669" y="330483"/>
                  </a:lnTo>
                  <a:lnTo>
                    <a:pt x="182060" y="393643"/>
                  </a:lnTo>
                  <a:lnTo>
                    <a:pt x="149407" y="456813"/>
                  </a:lnTo>
                  <a:lnTo>
                    <a:pt x="117727" y="519984"/>
                  </a:lnTo>
                  <a:lnTo>
                    <a:pt x="70096" y="576895"/>
                  </a:lnTo>
                  <a:lnTo>
                    <a:pt x="21051" y="640336"/>
                  </a:lnTo>
                  <a:lnTo>
                    <a:pt x="0" y="656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16145" y="15055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28737" y="954841"/>
              <a:ext cx="389365" cy="634963"/>
            </a:xfrm>
            <a:custGeom>
              <a:avLst/>
              <a:gdLst/>
              <a:ahLst/>
              <a:cxnLst/>
              <a:rect l="0" t="0" r="0" b="0"/>
              <a:pathLst>
                <a:path w="389365" h="634963">
                  <a:moveTo>
                    <a:pt x="371760" y="171708"/>
                  </a:moveTo>
                  <a:lnTo>
                    <a:pt x="380093" y="134230"/>
                  </a:lnTo>
                  <a:lnTo>
                    <a:pt x="378518" y="99382"/>
                  </a:lnTo>
                  <a:lnTo>
                    <a:pt x="372424" y="78732"/>
                  </a:lnTo>
                  <a:lnTo>
                    <a:pt x="361917" y="61755"/>
                  </a:lnTo>
                  <a:lnTo>
                    <a:pt x="337258" y="39043"/>
                  </a:lnTo>
                  <a:lnTo>
                    <a:pt x="287909" y="11578"/>
                  </a:lnTo>
                  <a:lnTo>
                    <a:pt x="242280" y="0"/>
                  </a:lnTo>
                  <a:lnTo>
                    <a:pt x="187996" y="5382"/>
                  </a:lnTo>
                  <a:lnTo>
                    <a:pt x="155556" y="13557"/>
                  </a:lnTo>
                  <a:lnTo>
                    <a:pt x="96430" y="44282"/>
                  </a:lnTo>
                  <a:lnTo>
                    <a:pt x="61180" y="73228"/>
                  </a:lnTo>
                  <a:lnTo>
                    <a:pt x="31687" y="126692"/>
                  </a:lnTo>
                  <a:lnTo>
                    <a:pt x="11555" y="175267"/>
                  </a:lnTo>
                  <a:lnTo>
                    <a:pt x="0" y="218646"/>
                  </a:lnTo>
                  <a:lnTo>
                    <a:pt x="8191" y="281831"/>
                  </a:lnTo>
                  <a:lnTo>
                    <a:pt x="35959" y="339414"/>
                  </a:lnTo>
                  <a:lnTo>
                    <a:pt x="50550" y="358548"/>
                  </a:lnTo>
                  <a:lnTo>
                    <a:pt x="68733" y="370951"/>
                  </a:lnTo>
                  <a:lnTo>
                    <a:pt x="104289" y="378922"/>
                  </a:lnTo>
                  <a:lnTo>
                    <a:pt x="157056" y="373209"/>
                  </a:lnTo>
                  <a:lnTo>
                    <a:pt x="218877" y="351852"/>
                  </a:lnTo>
                  <a:lnTo>
                    <a:pt x="273162" y="318797"/>
                  </a:lnTo>
                  <a:lnTo>
                    <a:pt x="312762" y="274396"/>
                  </a:lnTo>
                  <a:lnTo>
                    <a:pt x="356192" y="215097"/>
                  </a:lnTo>
                  <a:lnTo>
                    <a:pt x="372736" y="182614"/>
                  </a:lnTo>
                  <a:lnTo>
                    <a:pt x="377090" y="178979"/>
                  </a:lnTo>
                  <a:lnTo>
                    <a:pt x="381163" y="180065"/>
                  </a:lnTo>
                  <a:lnTo>
                    <a:pt x="385048" y="184298"/>
                  </a:lnTo>
                  <a:lnTo>
                    <a:pt x="389364" y="201480"/>
                  </a:lnTo>
                  <a:lnTo>
                    <a:pt x="388674" y="240581"/>
                  </a:lnTo>
                  <a:lnTo>
                    <a:pt x="384181" y="289211"/>
                  </a:lnTo>
                  <a:lnTo>
                    <a:pt x="382662" y="352456"/>
                  </a:lnTo>
                  <a:lnTo>
                    <a:pt x="375127" y="405113"/>
                  </a:lnTo>
                  <a:lnTo>
                    <a:pt x="372757" y="459624"/>
                  </a:lnTo>
                  <a:lnTo>
                    <a:pt x="373225" y="517889"/>
                  </a:lnTo>
                  <a:lnTo>
                    <a:pt x="377032" y="577565"/>
                  </a:lnTo>
                  <a:lnTo>
                    <a:pt x="371760" y="634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58466" y="1295005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75990" y="960680"/>
              <a:ext cx="408943" cy="601274"/>
            </a:xfrm>
            <a:custGeom>
              <a:avLst/>
              <a:gdLst/>
              <a:ahLst/>
              <a:cxnLst/>
              <a:rect l="0" t="0" r="0" b="0"/>
              <a:pathLst>
                <a:path w="408943" h="601274">
                  <a:moveTo>
                    <a:pt x="408942" y="50055"/>
                  </a:moveTo>
                  <a:lnTo>
                    <a:pt x="374045" y="20747"/>
                  </a:lnTo>
                  <a:lnTo>
                    <a:pt x="339201" y="6146"/>
                  </a:lnTo>
                  <a:lnTo>
                    <a:pt x="299241" y="0"/>
                  </a:lnTo>
                  <a:lnTo>
                    <a:pt x="252176" y="3769"/>
                  </a:lnTo>
                  <a:lnTo>
                    <a:pt x="206775" y="23473"/>
                  </a:lnTo>
                  <a:lnTo>
                    <a:pt x="151852" y="60402"/>
                  </a:lnTo>
                  <a:lnTo>
                    <a:pt x="93651" y="116130"/>
                  </a:lnTo>
                  <a:lnTo>
                    <a:pt x="54142" y="176652"/>
                  </a:lnTo>
                  <a:lnTo>
                    <a:pt x="27075" y="239591"/>
                  </a:lnTo>
                  <a:lnTo>
                    <a:pt x="15785" y="264145"/>
                  </a:lnTo>
                  <a:lnTo>
                    <a:pt x="4023" y="317430"/>
                  </a:lnTo>
                  <a:lnTo>
                    <a:pt x="17" y="377672"/>
                  </a:lnTo>
                  <a:lnTo>
                    <a:pt x="0" y="436466"/>
                  </a:lnTo>
                  <a:lnTo>
                    <a:pt x="9882" y="489551"/>
                  </a:lnTo>
                  <a:lnTo>
                    <a:pt x="22810" y="523037"/>
                  </a:lnTo>
                  <a:lnTo>
                    <a:pt x="53729" y="565794"/>
                  </a:lnTo>
                  <a:lnTo>
                    <a:pt x="83376" y="586312"/>
                  </a:lnTo>
                  <a:lnTo>
                    <a:pt x="114386" y="599800"/>
                  </a:lnTo>
                  <a:lnTo>
                    <a:pt x="135309" y="601273"/>
                  </a:lnTo>
                  <a:lnTo>
                    <a:pt x="196263" y="596859"/>
                  </a:lnTo>
                  <a:lnTo>
                    <a:pt x="251292" y="583062"/>
                  </a:lnTo>
                  <a:lnTo>
                    <a:pt x="309326" y="559799"/>
                  </a:lnTo>
                  <a:lnTo>
                    <a:pt x="324714" y="544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87876" y="1318826"/>
              <a:ext cx="179905" cy="190586"/>
            </a:xfrm>
            <a:custGeom>
              <a:avLst/>
              <a:gdLst/>
              <a:ahLst/>
              <a:cxnLst/>
              <a:rect l="0" t="0" r="0" b="0"/>
              <a:pathLst>
                <a:path w="179905" h="190586">
                  <a:moveTo>
                    <a:pt x="154984" y="39350"/>
                  </a:moveTo>
                  <a:lnTo>
                    <a:pt x="149395" y="22582"/>
                  </a:lnTo>
                  <a:lnTo>
                    <a:pt x="137292" y="11230"/>
                  </a:lnTo>
                  <a:lnTo>
                    <a:pt x="129151" y="6565"/>
                  </a:lnTo>
                  <a:lnTo>
                    <a:pt x="89748" y="0"/>
                  </a:lnTo>
                  <a:lnTo>
                    <a:pt x="63989" y="4703"/>
                  </a:lnTo>
                  <a:lnTo>
                    <a:pt x="32876" y="20505"/>
                  </a:lnTo>
                  <a:lnTo>
                    <a:pt x="17655" y="34484"/>
                  </a:lnTo>
                  <a:lnTo>
                    <a:pt x="6991" y="52395"/>
                  </a:lnTo>
                  <a:lnTo>
                    <a:pt x="0" y="87799"/>
                  </a:lnTo>
                  <a:lnTo>
                    <a:pt x="3518" y="122335"/>
                  </a:lnTo>
                  <a:lnTo>
                    <a:pt x="17558" y="154795"/>
                  </a:lnTo>
                  <a:lnTo>
                    <a:pt x="33074" y="169818"/>
                  </a:lnTo>
                  <a:lnTo>
                    <a:pt x="64660" y="184852"/>
                  </a:lnTo>
                  <a:lnTo>
                    <a:pt x="90273" y="190585"/>
                  </a:lnTo>
                  <a:lnTo>
                    <a:pt x="117255" y="189233"/>
                  </a:lnTo>
                  <a:lnTo>
                    <a:pt x="138605" y="181614"/>
                  </a:lnTo>
                  <a:lnTo>
                    <a:pt x="147574" y="176306"/>
                  </a:lnTo>
                  <a:lnTo>
                    <a:pt x="160659" y="161051"/>
                  </a:lnTo>
                  <a:lnTo>
                    <a:pt x="178592" y="122661"/>
                  </a:lnTo>
                  <a:lnTo>
                    <a:pt x="179904" y="102113"/>
                  </a:lnTo>
                  <a:lnTo>
                    <a:pt x="175418" y="81283"/>
                  </a:lnTo>
                  <a:lnTo>
                    <a:pt x="144455" y="28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27088" y="1310627"/>
              <a:ext cx="222764" cy="250718"/>
            </a:xfrm>
            <a:custGeom>
              <a:avLst/>
              <a:gdLst/>
              <a:ahLst/>
              <a:cxnLst/>
              <a:rect l="0" t="0" r="0" b="0"/>
              <a:pathLst>
                <a:path w="222764" h="250718">
                  <a:moveTo>
                    <a:pt x="0" y="58077"/>
                  </a:moveTo>
                  <a:lnTo>
                    <a:pt x="11178" y="69256"/>
                  </a:lnTo>
                  <a:lnTo>
                    <a:pt x="27511" y="110805"/>
                  </a:lnTo>
                  <a:lnTo>
                    <a:pt x="42002" y="164072"/>
                  </a:lnTo>
                  <a:lnTo>
                    <a:pt x="59647" y="225240"/>
                  </a:lnTo>
                  <a:lnTo>
                    <a:pt x="67846" y="250717"/>
                  </a:lnTo>
                  <a:lnTo>
                    <a:pt x="52094" y="189238"/>
                  </a:lnTo>
                  <a:lnTo>
                    <a:pt x="44085" y="129219"/>
                  </a:lnTo>
                  <a:lnTo>
                    <a:pt x="43673" y="66237"/>
                  </a:lnTo>
                  <a:lnTo>
                    <a:pt x="51804" y="30079"/>
                  </a:lnTo>
                  <a:lnTo>
                    <a:pt x="62408" y="12098"/>
                  </a:lnTo>
                  <a:lnTo>
                    <a:pt x="72021" y="6368"/>
                  </a:lnTo>
                  <a:lnTo>
                    <a:pt x="98300" y="0"/>
                  </a:lnTo>
                  <a:lnTo>
                    <a:pt x="123237" y="3409"/>
                  </a:lnTo>
                  <a:lnTo>
                    <a:pt x="146019" y="13893"/>
                  </a:lnTo>
                  <a:lnTo>
                    <a:pt x="176236" y="39526"/>
                  </a:lnTo>
                  <a:lnTo>
                    <a:pt x="207854" y="95582"/>
                  </a:lnTo>
                  <a:lnTo>
                    <a:pt x="222763" y="136000"/>
                  </a:lnTo>
                  <a:lnTo>
                    <a:pt x="222126" y="196211"/>
                  </a:lnTo>
                  <a:lnTo>
                    <a:pt x="221098" y="216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41314" y="1301408"/>
              <a:ext cx="232843" cy="281653"/>
            </a:xfrm>
            <a:custGeom>
              <a:avLst/>
              <a:gdLst/>
              <a:ahLst/>
              <a:cxnLst/>
              <a:rect l="0" t="0" r="0" b="0"/>
              <a:pathLst>
                <a:path w="232843" h="281653">
                  <a:moveTo>
                    <a:pt x="170085" y="14654"/>
                  </a:moveTo>
                  <a:lnTo>
                    <a:pt x="117057" y="0"/>
                  </a:lnTo>
                  <a:lnTo>
                    <a:pt x="80153" y="1083"/>
                  </a:lnTo>
                  <a:lnTo>
                    <a:pt x="45172" y="14402"/>
                  </a:lnTo>
                  <a:lnTo>
                    <a:pt x="18170" y="33167"/>
                  </a:lnTo>
                  <a:lnTo>
                    <a:pt x="941" y="59133"/>
                  </a:lnTo>
                  <a:lnTo>
                    <a:pt x="0" y="68873"/>
                  </a:lnTo>
                  <a:lnTo>
                    <a:pt x="5194" y="89054"/>
                  </a:lnTo>
                  <a:lnTo>
                    <a:pt x="13364" y="97009"/>
                  </a:lnTo>
                  <a:lnTo>
                    <a:pt x="38040" y="108968"/>
                  </a:lnTo>
                  <a:lnTo>
                    <a:pt x="91966" y="118942"/>
                  </a:lnTo>
                  <a:lnTo>
                    <a:pt x="154035" y="134308"/>
                  </a:lnTo>
                  <a:lnTo>
                    <a:pt x="195095" y="150192"/>
                  </a:lnTo>
                  <a:lnTo>
                    <a:pt x="225718" y="175306"/>
                  </a:lnTo>
                  <a:lnTo>
                    <a:pt x="230570" y="186096"/>
                  </a:lnTo>
                  <a:lnTo>
                    <a:pt x="232842" y="210563"/>
                  </a:lnTo>
                  <a:lnTo>
                    <a:pt x="226833" y="233916"/>
                  </a:lnTo>
                  <a:lnTo>
                    <a:pt x="221955" y="245057"/>
                  </a:lnTo>
                  <a:lnTo>
                    <a:pt x="207176" y="260555"/>
                  </a:lnTo>
                  <a:lnTo>
                    <a:pt x="176005" y="275856"/>
                  </a:lnTo>
                  <a:lnTo>
                    <a:pt x="150489" y="281652"/>
                  </a:lnTo>
                  <a:lnTo>
                    <a:pt x="108647" y="277168"/>
                  </a:lnTo>
                  <a:lnTo>
                    <a:pt x="58296" y="261524"/>
                  </a:lnTo>
                  <a:lnTo>
                    <a:pt x="43743" y="256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54116" y="989678"/>
              <a:ext cx="41553" cy="547483"/>
            </a:xfrm>
            <a:custGeom>
              <a:avLst/>
              <a:gdLst/>
              <a:ahLst/>
              <a:cxnLst/>
              <a:rect l="0" t="0" r="0" b="0"/>
              <a:pathLst>
                <a:path w="41553" h="547483">
                  <a:moveTo>
                    <a:pt x="20495" y="0"/>
                  </a:moveTo>
                  <a:lnTo>
                    <a:pt x="5841" y="55141"/>
                  </a:lnTo>
                  <a:lnTo>
                    <a:pt x="1335" y="114734"/>
                  </a:lnTo>
                  <a:lnTo>
                    <a:pt x="0" y="167487"/>
                  </a:lnTo>
                  <a:lnTo>
                    <a:pt x="719" y="227233"/>
                  </a:lnTo>
                  <a:lnTo>
                    <a:pt x="7793" y="284095"/>
                  </a:lnTo>
                  <a:lnTo>
                    <a:pt x="15127" y="340387"/>
                  </a:lnTo>
                  <a:lnTo>
                    <a:pt x="19434" y="398907"/>
                  </a:lnTo>
                  <a:lnTo>
                    <a:pt x="21351" y="453157"/>
                  </a:lnTo>
                  <a:lnTo>
                    <a:pt x="31886" y="511476"/>
                  </a:lnTo>
                  <a:lnTo>
                    <a:pt x="41552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85098" y="1242362"/>
              <a:ext cx="368499" cy="21058"/>
            </a:xfrm>
            <a:custGeom>
              <a:avLst/>
              <a:gdLst/>
              <a:ahLst/>
              <a:cxnLst/>
              <a:rect l="0" t="0" r="0" b="0"/>
              <a:pathLst>
                <a:path w="368499" h="21058">
                  <a:moveTo>
                    <a:pt x="368498" y="0"/>
                  </a:moveTo>
                  <a:lnTo>
                    <a:pt x="311233" y="3120"/>
                  </a:lnTo>
                  <a:lnTo>
                    <a:pt x="258724" y="8334"/>
                  </a:lnTo>
                  <a:lnTo>
                    <a:pt x="204951" y="9878"/>
                  </a:lnTo>
                  <a:lnTo>
                    <a:pt x="153143" y="10336"/>
                  </a:lnTo>
                  <a:lnTo>
                    <a:pt x="102697" y="13591"/>
                  </a:lnTo>
                  <a:lnTo>
                    <a:pt x="56165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43067" y="1347647"/>
              <a:ext cx="84229" cy="180286"/>
            </a:xfrm>
            <a:custGeom>
              <a:avLst/>
              <a:gdLst/>
              <a:ahLst/>
              <a:cxnLst/>
              <a:rect l="0" t="0" r="0" b="0"/>
              <a:pathLst>
                <a:path w="84229" h="180286">
                  <a:moveTo>
                    <a:pt x="0" y="42114"/>
                  </a:moveTo>
                  <a:lnTo>
                    <a:pt x="2340" y="81802"/>
                  </a:lnTo>
                  <a:lnTo>
                    <a:pt x="23720" y="142140"/>
                  </a:lnTo>
                  <a:lnTo>
                    <a:pt x="36098" y="180285"/>
                  </a:lnTo>
                  <a:lnTo>
                    <a:pt x="20500" y="116955"/>
                  </a:lnTo>
                  <a:lnTo>
                    <a:pt x="6910" y="73925"/>
                  </a:lnTo>
                  <a:lnTo>
                    <a:pt x="9310" y="52743"/>
                  </a:lnTo>
                  <a:lnTo>
                    <a:pt x="19346" y="32800"/>
                  </a:lnTo>
                  <a:lnTo>
                    <a:pt x="35505" y="16138"/>
                  </a:lnTo>
                  <a:lnTo>
                    <a:pt x="54385" y="717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69604" y="1358176"/>
              <a:ext cx="173547" cy="181370"/>
            </a:xfrm>
            <a:custGeom>
              <a:avLst/>
              <a:gdLst/>
              <a:ahLst/>
              <a:cxnLst/>
              <a:rect l="0" t="0" r="0" b="0"/>
              <a:pathLst>
                <a:path w="173547" h="181370">
                  <a:moveTo>
                    <a:pt x="15619" y="0"/>
                  </a:moveTo>
                  <a:lnTo>
                    <a:pt x="12499" y="42691"/>
                  </a:lnTo>
                  <a:lnTo>
                    <a:pt x="0" y="102068"/>
                  </a:lnTo>
                  <a:lnTo>
                    <a:pt x="2048" y="124912"/>
                  </a:lnTo>
                  <a:lnTo>
                    <a:pt x="15367" y="157504"/>
                  </a:lnTo>
                  <a:lnTo>
                    <a:pt x="30715" y="172557"/>
                  </a:lnTo>
                  <a:lnTo>
                    <a:pt x="39720" y="178209"/>
                  </a:lnTo>
                  <a:lnTo>
                    <a:pt x="59086" y="181369"/>
                  </a:lnTo>
                  <a:lnTo>
                    <a:pt x="79391" y="177705"/>
                  </a:lnTo>
                  <a:lnTo>
                    <a:pt x="109383" y="162487"/>
                  </a:lnTo>
                  <a:lnTo>
                    <a:pt x="125922" y="149815"/>
                  </a:lnTo>
                  <a:lnTo>
                    <a:pt x="154433" y="106975"/>
                  </a:lnTo>
                  <a:lnTo>
                    <a:pt x="167363" y="73030"/>
                  </a:lnTo>
                  <a:lnTo>
                    <a:pt x="172325" y="26470"/>
                  </a:lnTo>
                  <a:lnTo>
                    <a:pt x="1735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33856" y="1325879"/>
              <a:ext cx="214622" cy="240077"/>
            </a:xfrm>
            <a:custGeom>
              <a:avLst/>
              <a:gdLst/>
              <a:ahLst/>
              <a:cxnLst/>
              <a:rect l="0" t="0" r="0" b="0"/>
              <a:pathLst>
                <a:path w="214622" h="240077">
                  <a:moveTo>
                    <a:pt x="151450" y="42825"/>
                  </a:moveTo>
                  <a:lnTo>
                    <a:pt x="141874" y="18779"/>
                  </a:lnTo>
                  <a:lnTo>
                    <a:pt x="131206" y="4452"/>
                  </a:lnTo>
                  <a:lnTo>
                    <a:pt x="122746" y="865"/>
                  </a:lnTo>
                  <a:lnTo>
                    <a:pt x="100868" y="0"/>
                  </a:lnTo>
                  <a:lnTo>
                    <a:pt x="62243" y="6090"/>
                  </a:lnTo>
                  <a:lnTo>
                    <a:pt x="41222" y="18309"/>
                  </a:lnTo>
                  <a:lnTo>
                    <a:pt x="25251" y="35439"/>
                  </a:lnTo>
                  <a:lnTo>
                    <a:pt x="5465" y="78151"/>
                  </a:lnTo>
                  <a:lnTo>
                    <a:pt x="0" y="102979"/>
                  </a:lnTo>
                  <a:lnTo>
                    <a:pt x="1470" y="125712"/>
                  </a:lnTo>
                  <a:lnTo>
                    <a:pt x="14464" y="163831"/>
                  </a:lnTo>
                  <a:lnTo>
                    <a:pt x="33132" y="193582"/>
                  </a:lnTo>
                  <a:lnTo>
                    <a:pt x="59071" y="217216"/>
                  </a:lnTo>
                  <a:lnTo>
                    <a:pt x="94572" y="233447"/>
                  </a:lnTo>
                  <a:lnTo>
                    <a:pt x="134727" y="240076"/>
                  </a:lnTo>
                  <a:lnTo>
                    <a:pt x="159225" y="235387"/>
                  </a:lnTo>
                  <a:lnTo>
                    <a:pt x="214621" y="211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54412" y="1063378"/>
              <a:ext cx="30936" cy="515897"/>
            </a:xfrm>
            <a:custGeom>
              <a:avLst/>
              <a:gdLst/>
              <a:ahLst/>
              <a:cxnLst/>
              <a:rect l="0" t="0" r="0" b="0"/>
              <a:pathLst>
                <a:path w="30936" h="515897">
                  <a:moveTo>
                    <a:pt x="9878" y="0"/>
                  </a:moveTo>
                  <a:lnTo>
                    <a:pt x="1545" y="52050"/>
                  </a:lnTo>
                  <a:lnTo>
                    <a:pt x="0" y="101990"/>
                  </a:lnTo>
                  <a:lnTo>
                    <a:pt x="2662" y="149542"/>
                  </a:lnTo>
                  <a:lnTo>
                    <a:pt x="8453" y="212423"/>
                  </a:lnTo>
                  <a:lnTo>
                    <a:pt x="9456" y="261292"/>
                  </a:lnTo>
                  <a:lnTo>
                    <a:pt x="10965" y="321801"/>
                  </a:lnTo>
                  <a:lnTo>
                    <a:pt x="18195" y="378814"/>
                  </a:lnTo>
                  <a:lnTo>
                    <a:pt x="27351" y="441952"/>
                  </a:lnTo>
                  <a:lnTo>
                    <a:pt x="30227" y="489245"/>
                  </a:lnTo>
                  <a:lnTo>
                    <a:pt x="30935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95834" y="1264921"/>
              <a:ext cx="315856" cy="19556"/>
            </a:xfrm>
            <a:custGeom>
              <a:avLst/>
              <a:gdLst/>
              <a:ahLst/>
              <a:cxnLst/>
              <a:rect l="0" t="0" r="0" b="0"/>
              <a:pathLst>
                <a:path w="315856" h="19556">
                  <a:moveTo>
                    <a:pt x="315855" y="19555"/>
                  </a:moveTo>
                  <a:lnTo>
                    <a:pt x="278377" y="11222"/>
                  </a:lnTo>
                  <a:lnTo>
                    <a:pt x="221364" y="9460"/>
                  </a:lnTo>
                  <a:lnTo>
                    <a:pt x="165415" y="3566"/>
                  </a:lnTo>
                  <a:lnTo>
                    <a:pt x="104384" y="0"/>
                  </a:lnTo>
                  <a:lnTo>
                    <a:pt x="53026" y="4532"/>
                  </a:lnTo>
                  <a:lnTo>
                    <a:pt x="0" y="1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74860" y="1421347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85389" y="1263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22259" y="1399744"/>
              <a:ext cx="189514" cy="200588"/>
            </a:xfrm>
            <a:custGeom>
              <a:avLst/>
              <a:gdLst/>
              <a:ahLst/>
              <a:cxnLst/>
              <a:rect l="0" t="0" r="0" b="0"/>
              <a:pathLst>
                <a:path w="189514" h="200588">
                  <a:moveTo>
                    <a:pt x="0" y="42660"/>
                  </a:moveTo>
                  <a:lnTo>
                    <a:pt x="15641" y="70216"/>
                  </a:lnTo>
                  <a:lnTo>
                    <a:pt x="28089" y="129558"/>
                  </a:lnTo>
                  <a:lnTo>
                    <a:pt x="36484" y="186427"/>
                  </a:lnTo>
                  <a:lnTo>
                    <a:pt x="38360" y="188807"/>
                  </a:lnTo>
                  <a:lnTo>
                    <a:pt x="40446" y="175854"/>
                  </a:lnTo>
                  <a:lnTo>
                    <a:pt x="41784" y="127115"/>
                  </a:lnTo>
                  <a:lnTo>
                    <a:pt x="45168" y="68614"/>
                  </a:lnTo>
                  <a:lnTo>
                    <a:pt x="56667" y="33582"/>
                  </a:lnTo>
                  <a:lnTo>
                    <a:pt x="62344" y="22570"/>
                  </a:lnTo>
                  <a:lnTo>
                    <a:pt x="78011" y="7215"/>
                  </a:lnTo>
                  <a:lnTo>
                    <a:pt x="87103" y="1482"/>
                  </a:lnTo>
                  <a:lnTo>
                    <a:pt x="95503" y="0"/>
                  </a:lnTo>
                  <a:lnTo>
                    <a:pt x="103443" y="1352"/>
                  </a:lnTo>
                  <a:lnTo>
                    <a:pt x="118504" y="9093"/>
                  </a:lnTo>
                  <a:lnTo>
                    <a:pt x="154309" y="39814"/>
                  </a:lnTo>
                  <a:lnTo>
                    <a:pt x="169854" y="65993"/>
                  </a:lnTo>
                  <a:lnTo>
                    <a:pt x="184416" y="108620"/>
                  </a:lnTo>
                  <a:lnTo>
                    <a:pt x="188506" y="164700"/>
                  </a:lnTo>
                  <a:lnTo>
                    <a:pt x="189513" y="200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01243" y="1436488"/>
              <a:ext cx="334395" cy="479699"/>
            </a:xfrm>
            <a:custGeom>
              <a:avLst/>
              <a:gdLst/>
              <a:ahLst/>
              <a:cxnLst/>
              <a:rect l="0" t="0" r="0" b="0"/>
              <a:pathLst>
                <a:path w="334395" h="479699">
                  <a:moveTo>
                    <a:pt x="273741" y="79615"/>
                  </a:moveTo>
                  <a:lnTo>
                    <a:pt x="279331" y="62848"/>
                  </a:lnTo>
                  <a:lnTo>
                    <a:pt x="278955" y="45257"/>
                  </a:lnTo>
                  <a:lnTo>
                    <a:pt x="273719" y="26910"/>
                  </a:lnTo>
                  <a:lnTo>
                    <a:pt x="263593" y="10957"/>
                  </a:lnTo>
                  <a:lnTo>
                    <a:pt x="255277" y="5767"/>
                  </a:lnTo>
                  <a:lnTo>
                    <a:pt x="233560" y="0"/>
                  </a:lnTo>
                  <a:lnTo>
                    <a:pt x="182659" y="4704"/>
                  </a:lnTo>
                  <a:lnTo>
                    <a:pt x="149658" y="14785"/>
                  </a:lnTo>
                  <a:lnTo>
                    <a:pt x="132415" y="25845"/>
                  </a:lnTo>
                  <a:lnTo>
                    <a:pt x="120072" y="41680"/>
                  </a:lnTo>
                  <a:lnTo>
                    <a:pt x="115143" y="50815"/>
                  </a:lnTo>
                  <a:lnTo>
                    <a:pt x="108206" y="91619"/>
                  </a:lnTo>
                  <a:lnTo>
                    <a:pt x="111740" y="135164"/>
                  </a:lnTo>
                  <a:lnTo>
                    <a:pt x="120243" y="157336"/>
                  </a:lnTo>
                  <a:lnTo>
                    <a:pt x="125785" y="166524"/>
                  </a:lnTo>
                  <a:lnTo>
                    <a:pt x="141302" y="179853"/>
                  </a:lnTo>
                  <a:lnTo>
                    <a:pt x="150353" y="185045"/>
                  </a:lnTo>
                  <a:lnTo>
                    <a:pt x="169769" y="187694"/>
                  </a:lnTo>
                  <a:lnTo>
                    <a:pt x="190097" y="183802"/>
                  </a:lnTo>
                  <a:lnTo>
                    <a:pt x="220102" y="168457"/>
                  </a:lnTo>
                  <a:lnTo>
                    <a:pt x="244330" y="147923"/>
                  </a:lnTo>
                  <a:lnTo>
                    <a:pt x="259110" y="129861"/>
                  </a:lnTo>
                  <a:lnTo>
                    <a:pt x="265157" y="129490"/>
                  </a:lnTo>
                  <a:lnTo>
                    <a:pt x="270358" y="135092"/>
                  </a:lnTo>
                  <a:lnTo>
                    <a:pt x="290843" y="192509"/>
                  </a:lnTo>
                  <a:lnTo>
                    <a:pt x="308358" y="243205"/>
                  </a:lnTo>
                  <a:lnTo>
                    <a:pt x="324163" y="291863"/>
                  </a:lnTo>
                  <a:lnTo>
                    <a:pt x="334394" y="355117"/>
                  </a:lnTo>
                  <a:lnTo>
                    <a:pt x="330577" y="398462"/>
                  </a:lnTo>
                  <a:lnTo>
                    <a:pt x="318889" y="420586"/>
                  </a:lnTo>
                  <a:lnTo>
                    <a:pt x="300826" y="437048"/>
                  </a:lnTo>
                  <a:lnTo>
                    <a:pt x="277200" y="448264"/>
                  </a:lnTo>
                  <a:lnTo>
                    <a:pt x="226413" y="455567"/>
                  </a:lnTo>
                  <a:lnTo>
                    <a:pt x="166911" y="463319"/>
                  </a:lnTo>
                  <a:lnTo>
                    <a:pt x="116006" y="467436"/>
                  </a:lnTo>
                  <a:lnTo>
                    <a:pt x="60108" y="474245"/>
                  </a:lnTo>
                  <a:lnTo>
                    <a:pt x="0" y="479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520220" y="2221513"/>
            <a:ext cx="2005902" cy="747524"/>
            <a:chOff x="3520220" y="2221513"/>
            <a:chExt cx="2005902" cy="747524"/>
          </a:xfrm>
        </p:grpSpPr>
        <p:sp>
          <p:nvSpPr>
            <p:cNvPr id="22" name="Freeform 21"/>
            <p:cNvSpPr/>
            <p:nvPr/>
          </p:nvSpPr>
          <p:spPr>
            <a:xfrm>
              <a:off x="3520220" y="2312551"/>
              <a:ext cx="298402" cy="496232"/>
            </a:xfrm>
            <a:custGeom>
              <a:avLst/>
              <a:gdLst/>
              <a:ahLst/>
              <a:cxnLst/>
              <a:rect l="0" t="0" r="0" b="0"/>
              <a:pathLst>
                <a:path w="298402" h="496232">
                  <a:moveTo>
                    <a:pt x="38412" y="140588"/>
                  </a:moveTo>
                  <a:lnTo>
                    <a:pt x="38412" y="192639"/>
                  </a:lnTo>
                  <a:lnTo>
                    <a:pt x="38412" y="248818"/>
                  </a:lnTo>
                  <a:lnTo>
                    <a:pt x="38412" y="306797"/>
                  </a:lnTo>
                  <a:lnTo>
                    <a:pt x="41531" y="364141"/>
                  </a:lnTo>
                  <a:lnTo>
                    <a:pt x="49865" y="422465"/>
                  </a:lnTo>
                  <a:lnTo>
                    <a:pt x="54030" y="449531"/>
                  </a:lnTo>
                  <a:lnTo>
                    <a:pt x="53504" y="451835"/>
                  </a:lnTo>
                  <a:lnTo>
                    <a:pt x="51982" y="449862"/>
                  </a:lnTo>
                  <a:lnTo>
                    <a:pt x="34553" y="396709"/>
                  </a:lnTo>
                  <a:lnTo>
                    <a:pt x="24270" y="345938"/>
                  </a:lnTo>
                  <a:lnTo>
                    <a:pt x="13815" y="286441"/>
                  </a:lnTo>
                  <a:lnTo>
                    <a:pt x="8897" y="229947"/>
                  </a:lnTo>
                  <a:lnTo>
                    <a:pt x="0" y="174097"/>
                  </a:lnTo>
                  <a:lnTo>
                    <a:pt x="149" y="119218"/>
                  </a:lnTo>
                  <a:lnTo>
                    <a:pt x="15522" y="57706"/>
                  </a:lnTo>
                  <a:lnTo>
                    <a:pt x="26679" y="35901"/>
                  </a:lnTo>
                  <a:lnTo>
                    <a:pt x="42556" y="20751"/>
                  </a:lnTo>
                  <a:lnTo>
                    <a:pt x="81344" y="1493"/>
                  </a:lnTo>
                  <a:lnTo>
                    <a:pt x="101947" y="0"/>
                  </a:lnTo>
                  <a:lnTo>
                    <a:pt x="143769" y="8573"/>
                  </a:lnTo>
                  <a:lnTo>
                    <a:pt x="169714" y="23744"/>
                  </a:lnTo>
                  <a:lnTo>
                    <a:pt x="213706" y="78251"/>
                  </a:lnTo>
                  <a:lnTo>
                    <a:pt x="229301" y="114839"/>
                  </a:lnTo>
                  <a:lnTo>
                    <a:pt x="235741" y="155316"/>
                  </a:lnTo>
                  <a:lnTo>
                    <a:pt x="231009" y="179889"/>
                  </a:lnTo>
                  <a:lnTo>
                    <a:pt x="219937" y="201339"/>
                  </a:lnTo>
                  <a:lnTo>
                    <a:pt x="174230" y="241583"/>
                  </a:lnTo>
                  <a:lnTo>
                    <a:pt x="117608" y="275344"/>
                  </a:lnTo>
                  <a:lnTo>
                    <a:pt x="96227" y="282368"/>
                  </a:lnTo>
                  <a:lnTo>
                    <a:pt x="83974" y="284241"/>
                  </a:lnTo>
                  <a:lnTo>
                    <a:pt x="78145" y="283150"/>
                  </a:lnTo>
                  <a:lnTo>
                    <a:pt x="76599" y="280083"/>
                  </a:lnTo>
                  <a:lnTo>
                    <a:pt x="77908" y="275699"/>
                  </a:lnTo>
                  <a:lnTo>
                    <a:pt x="94960" y="270828"/>
                  </a:lnTo>
                  <a:lnTo>
                    <a:pt x="131206" y="271205"/>
                  </a:lnTo>
                  <a:lnTo>
                    <a:pt x="186722" y="285041"/>
                  </a:lnTo>
                  <a:lnTo>
                    <a:pt x="223385" y="297513"/>
                  </a:lnTo>
                  <a:lnTo>
                    <a:pt x="278907" y="344759"/>
                  </a:lnTo>
                  <a:lnTo>
                    <a:pt x="290748" y="363522"/>
                  </a:lnTo>
                  <a:lnTo>
                    <a:pt x="298401" y="399405"/>
                  </a:lnTo>
                  <a:lnTo>
                    <a:pt x="295080" y="434084"/>
                  </a:lnTo>
                  <a:lnTo>
                    <a:pt x="283508" y="452745"/>
                  </a:lnTo>
                  <a:lnTo>
                    <a:pt x="266666" y="467668"/>
                  </a:lnTo>
                  <a:lnTo>
                    <a:pt x="224139" y="486780"/>
                  </a:lnTo>
                  <a:lnTo>
                    <a:pt x="171025" y="496231"/>
                  </a:lnTo>
                  <a:lnTo>
                    <a:pt x="115473" y="489692"/>
                  </a:lnTo>
                  <a:lnTo>
                    <a:pt x="65679" y="477136"/>
                  </a:lnTo>
                  <a:lnTo>
                    <a:pt x="38412" y="466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48186" y="2579481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62478"/>
                  </a:lnTo>
                  <a:lnTo>
                    <a:pt x="5589" y="113597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27129" y="24952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84501" y="2542307"/>
              <a:ext cx="177255" cy="202902"/>
            </a:xfrm>
            <a:custGeom>
              <a:avLst/>
              <a:gdLst/>
              <a:ahLst/>
              <a:cxnLst/>
              <a:rect l="0" t="0" r="0" b="0"/>
              <a:pathLst>
                <a:path w="177255" h="202902">
                  <a:moveTo>
                    <a:pt x="105841" y="5589"/>
                  </a:moveTo>
                  <a:lnTo>
                    <a:pt x="89073" y="0"/>
                  </a:lnTo>
                  <a:lnTo>
                    <a:pt x="56289" y="2113"/>
                  </a:lnTo>
                  <a:lnTo>
                    <a:pt x="22528" y="10148"/>
                  </a:lnTo>
                  <a:lnTo>
                    <a:pt x="14034" y="15648"/>
                  </a:lnTo>
                  <a:lnTo>
                    <a:pt x="1477" y="31117"/>
                  </a:lnTo>
                  <a:lnTo>
                    <a:pt x="0" y="38985"/>
                  </a:lnTo>
                  <a:lnTo>
                    <a:pt x="1355" y="46570"/>
                  </a:lnTo>
                  <a:lnTo>
                    <a:pt x="4598" y="53967"/>
                  </a:lnTo>
                  <a:lnTo>
                    <a:pt x="17560" y="65305"/>
                  </a:lnTo>
                  <a:lnTo>
                    <a:pt x="71815" y="85852"/>
                  </a:lnTo>
                  <a:lnTo>
                    <a:pt x="103948" y="97871"/>
                  </a:lnTo>
                  <a:lnTo>
                    <a:pt x="166500" y="151059"/>
                  </a:lnTo>
                  <a:lnTo>
                    <a:pt x="174356" y="158721"/>
                  </a:lnTo>
                  <a:lnTo>
                    <a:pt x="177254" y="166168"/>
                  </a:lnTo>
                  <a:lnTo>
                    <a:pt x="176846" y="173473"/>
                  </a:lnTo>
                  <a:lnTo>
                    <a:pt x="174235" y="180683"/>
                  </a:lnTo>
                  <a:lnTo>
                    <a:pt x="167815" y="186659"/>
                  </a:lnTo>
                  <a:lnTo>
                    <a:pt x="148203" y="196419"/>
                  </a:lnTo>
                  <a:lnTo>
                    <a:pt x="110853" y="202901"/>
                  </a:lnTo>
                  <a:lnTo>
                    <a:pt x="60097" y="196938"/>
                  </a:lnTo>
                  <a:lnTo>
                    <a:pt x="42670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19570" y="2541586"/>
              <a:ext cx="165711" cy="182185"/>
            </a:xfrm>
            <a:custGeom>
              <a:avLst/>
              <a:gdLst/>
              <a:ahLst/>
              <a:cxnLst/>
              <a:rect l="0" t="0" r="0" b="0"/>
              <a:pathLst>
                <a:path w="165711" h="182185">
                  <a:moveTo>
                    <a:pt x="18171" y="111595"/>
                  </a:moveTo>
                  <a:lnTo>
                    <a:pt x="55648" y="103262"/>
                  </a:lnTo>
                  <a:lnTo>
                    <a:pt x="101483" y="95911"/>
                  </a:lnTo>
                  <a:lnTo>
                    <a:pt x="143162" y="74788"/>
                  </a:lnTo>
                  <a:lnTo>
                    <a:pt x="159900" y="61701"/>
                  </a:lnTo>
                  <a:lnTo>
                    <a:pt x="164129" y="53766"/>
                  </a:lnTo>
                  <a:lnTo>
                    <a:pt x="165710" y="35590"/>
                  </a:lnTo>
                  <a:lnTo>
                    <a:pt x="162153" y="27000"/>
                  </a:lnTo>
                  <a:lnTo>
                    <a:pt x="148844" y="11216"/>
                  </a:lnTo>
                  <a:lnTo>
                    <a:pt x="128110" y="2641"/>
                  </a:lnTo>
                  <a:lnTo>
                    <a:pt x="104467" y="0"/>
                  </a:lnTo>
                  <a:lnTo>
                    <a:pt x="82261" y="2726"/>
                  </a:lnTo>
                  <a:lnTo>
                    <a:pt x="50028" y="16426"/>
                  </a:lnTo>
                  <a:lnTo>
                    <a:pt x="23840" y="35304"/>
                  </a:lnTo>
                  <a:lnTo>
                    <a:pt x="6852" y="61304"/>
                  </a:lnTo>
                  <a:lnTo>
                    <a:pt x="0" y="96824"/>
                  </a:lnTo>
                  <a:lnTo>
                    <a:pt x="3558" y="131395"/>
                  </a:lnTo>
                  <a:lnTo>
                    <a:pt x="12066" y="150031"/>
                  </a:lnTo>
                  <a:lnTo>
                    <a:pt x="17610" y="158276"/>
                  </a:lnTo>
                  <a:lnTo>
                    <a:pt x="36249" y="170556"/>
                  </a:lnTo>
                  <a:lnTo>
                    <a:pt x="60130" y="178744"/>
                  </a:lnTo>
                  <a:lnTo>
                    <a:pt x="96374" y="182184"/>
                  </a:lnTo>
                  <a:lnTo>
                    <a:pt x="123456" y="174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45014" y="2512976"/>
              <a:ext cx="150696" cy="189926"/>
            </a:xfrm>
            <a:custGeom>
              <a:avLst/>
              <a:gdLst/>
              <a:ahLst/>
              <a:cxnLst/>
              <a:rect l="0" t="0" r="0" b="0"/>
              <a:pathLst>
                <a:path w="150696" h="189926">
                  <a:moveTo>
                    <a:pt x="119110" y="55977"/>
                  </a:moveTo>
                  <a:lnTo>
                    <a:pt x="124699" y="39209"/>
                  </a:lnTo>
                  <a:lnTo>
                    <a:pt x="124006" y="31930"/>
                  </a:lnTo>
                  <a:lnTo>
                    <a:pt x="116997" y="17604"/>
                  </a:lnTo>
                  <a:lnTo>
                    <a:pt x="102963" y="6557"/>
                  </a:lnTo>
                  <a:lnTo>
                    <a:pt x="94307" y="1973"/>
                  </a:lnTo>
                  <a:lnTo>
                    <a:pt x="75331" y="0"/>
                  </a:lnTo>
                  <a:lnTo>
                    <a:pt x="56369" y="4192"/>
                  </a:lnTo>
                  <a:lnTo>
                    <a:pt x="25132" y="25947"/>
                  </a:lnTo>
                  <a:lnTo>
                    <a:pt x="17853" y="32448"/>
                  </a:lnTo>
                  <a:lnTo>
                    <a:pt x="2020" y="63953"/>
                  </a:lnTo>
                  <a:lnTo>
                    <a:pt x="0" y="89548"/>
                  </a:lnTo>
                  <a:lnTo>
                    <a:pt x="4171" y="115351"/>
                  </a:lnTo>
                  <a:lnTo>
                    <a:pt x="19673" y="148439"/>
                  </a:lnTo>
                  <a:lnTo>
                    <a:pt x="32412" y="165701"/>
                  </a:lnTo>
                  <a:lnTo>
                    <a:pt x="58327" y="182984"/>
                  </a:lnTo>
                  <a:lnTo>
                    <a:pt x="93821" y="189925"/>
                  </a:lnTo>
                  <a:lnTo>
                    <a:pt x="150695" y="182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69409" y="2221513"/>
              <a:ext cx="63172" cy="442197"/>
            </a:xfrm>
            <a:custGeom>
              <a:avLst/>
              <a:gdLst/>
              <a:ahLst/>
              <a:cxnLst/>
              <a:rect l="0" t="0" r="0" b="0"/>
              <a:pathLst>
                <a:path w="63172" h="442197">
                  <a:moveTo>
                    <a:pt x="0" y="0"/>
                  </a:moveTo>
                  <a:lnTo>
                    <a:pt x="0" y="57264"/>
                  </a:lnTo>
                  <a:lnTo>
                    <a:pt x="3119" y="112893"/>
                  </a:lnTo>
                  <a:lnTo>
                    <a:pt x="8405" y="157799"/>
                  </a:lnTo>
                  <a:lnTo>
                    <a:pt x="14654" y="205053"/>
                  </a:lnTo>
                  <a:lnTo>
                    <a:pt x="21331" y="253352"/>
                  </a:lnTo>
                  <a:lnTo>
                    <a:pt x="28198" y="299774"/>
                  </a:lnTo>
                  <a:lnTo>
                    <a:pt x="38640" y="357623"/>
                  </a:lnTo>
                  <a:lnTo>
                    <a:pt x="52650" y="413446"/>
                  </a:lnTo>
                  <a:lnTo>
                    <a:pt x="63171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43109" y="2674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53596" y="2400497"/>
              <a:ext cx="273741" cy="10530"/>
            </a:xfrm>
            <a:custGeom>
              <a:avLst/>
              <a:gdLst/>
              <a:ahLst/>
              <a:cxnLst/>
              <a:rect l="0" t="0" r="0" b="0"/>
              <a:pathLst>
                <a:path w="273741" h="10530">
                  <a:moveTo>
                    <a:pt x="273740" y="0"/>
                  </a:moveTo>
                  <a:lnTo>
                    <a:pt x="224810" y="0"/>
                  </a:lnTo>
                  <a:lnTo>
                    <a:pt x="165679" y="0"/>
                  </a:lnTo>
                  <a:lnTo>
                    <a:pt x="111871" y="0"/>
                  </a:lnTo>
                  <a:lnTo>
                    <a:pt x="48787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34566" y="2505782"/>
              <a:ext cx="245456" cy="173840"/>
            </a:xfrm>
            <a:custGeom>
              <a:avLst/>
              <a:gdLst/>
              <a:ahLst/>
              <a:cxnLst/>
              <a:rect l="0" t="0" r="0" b="0"/>
              <a:pathLst>
                <a:path w="245456" h="173840">
                  <a:moveTo>
                    <a:pt x="87527" y="42114"/>
                  </a:moveTo>
                  <a:lnTo>
                    <a:pt x="65170" y="42114"/>
                  </a:lnTo>
                  <a:lnTo>
                    <a:pt x="47955" y="48353"/>
                  </a:lnTo>
                  <a:lnTo>
                    <a:pt x="17839" y="71422"/>
                  </a:lnTo>
                  <a:lnTo>
                    <a:pt x="2018" y="97201"/>
                  </a:lnTo>
                  <a:lnTo>
                    <a:pt x="0" y="120020"/>
                  </a:lnTo>
                  <a:lnTo>
                    <a:pt x="4172" y="143419"/>
                  </a:lnTo>
                  <a:lnTo>
                    <a:pt x="13826" y="161618"/>
                  </a:lnTo>
                  <a:lnTo>
                    <a:pt x="22015" y="167407"/>
                  </a:lnTo>
                  <a:lnTo>
                    <a:pt x="43593" y="173839"/>
                  </a:lnTo>
                  <a:lnTo>
                    <a:pt x="65661" y="170458"/>
                  </a:lnTo>
                  <a:lnTo>
                    <a:pt x="94696" y="155401"/>
                  </a:lnTo>
                  <a:lnTo>
                    <a:pt x="109431" y="141597"/>
                  </a:lnTo>
                  <a:lnTo>
                    <a:pt x="119879" y="123763"/>
                  </a:lnTo>
                  <a:lnTo>
                    <a:pt x="122183" y="104139"/>
                  </a:lnTo>
                  <a:lnTo>
                    <a:pt x="118137" y="84888"/>
                  </a:lnTo>
                  <a:lnTo>
                    <a:pt x="108540" y="68534"/>
                  </a:lnTo>
                  <a:lnTo>
                    <a:pt x="108555" y="64407"/>
                  </a:lnTo>
                  <a:lnTo>
                    <a:pt x="112074" y="62825"/>
                  </a:lnTo>
                  <a:lnTo>
                    <a:pt x="133795" y="66188"/>
                  </a:lnTo>
                  <a:lnTo>
                    <a:pt x="142939" y="68692"/>
                  </a:lnTo>
                  <a:lnTo>
                    <a:pt x="159338" y="80832"/>
                  </a:lnTo>
                  <a:lnTo>
                    <a:pt x="210249" y="133162"/>
                  </a:lnTo>
                  <a:lnTo>
                    <a:pt x="211455" y="135568"/>
                  </a:lnTo>
                  <a:lnTo>
                    <a:pt x="203438" y="132002"/>
                  </a:lnTo>
                  <a:lnTo>
                    <a:pt x="194415" y="119499"/>
                  </a:lnTo>
                  <a:lnTo>
                    <a:pt x="170580" y="71628"/>
                  </a:lnTo>
                  <a:lnTo>
                    <a:pt x="170453" y="46653"/>
                  </a:lnTo>
                  <a:lnTo>
                    <a:pt x="177415" y="26194"/>
                  </a:lnTo>
                  <a:lnTo>
                    <a:pt x="182547" y="17463"/>
                  </a:lnTo>
                  <a:lnTo>
                    <a:pt x="190648" y="11642"/>
                  </a:lnTo>
                  <a:lnTo>
                    <a:pt x="227913" y="2299"/>
                  </a:lnTo>
                  <a:lnTo>
                    <a:pt x="2454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48265" y="2468607"/>
              <a:ext cx="177857" cy="195103"/>
            </a:xfrm>
            <a:custGeom>
              <a:avLst/>
              <a:gdLst/>
              <a:ahLst/>
              <a:cxnLst/>
              <a:rect l="0" t="0" r="0" b="0"/>
              <a:pathLst>
                <a:path w="177857" h="195103">
                  <a:moveTo>
                    <a:pt x="105496" y="5590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31249" y="10149"/>
                  </a:lnTo>
                  <a:lnTo>
                    <a:pt x="13616" y="22824"/>
                  </a:lnTo>
                  <a:lnTo>
                    <a:pt x="5638" y="31117"/>
                  </a:lnTo>
                  <a:lnTo>
                    <a:pt x="1489" y="40155"/>
                  </a:lnTo>
                  <a:lnTo>
                    <a:pt x="0" y="59557"/>
                  </a:lnTo>
                  <a:lnTo>
                    <a:pt x="4750" y="66134"/>
                  </a:lnTo>
                  <a:lnTo>
                    <a:pt x="22506" y="73442"/>
                  </a:lnTo>
                  <a:lnTo>
                    <a:pt x="78098" y="79304"/>
                  </a:lnTo>
                  <a:lnTo>
                    <a:pt x="112976" y="88522"/>
                  </a:lnTo>
                  <a:lnTo>
                    <a:pt x="153766" y="118647"/>
                  </a:lnTo>
                  <a:lnTo>
                    <a:pt x="175431" y="139174"/>
                  </a:lnTo>
                  <a:lnTo>
                    <a:pt x="177856" y="146118"/>
                  </a:lnTo>
                  <a:lnTo>
                    <a:pt x="177133" y="153088"/>
                  </a:lnTo>
                  <a:lnTo>
                    <a:pt x="174311" y="160074"/>
                  </a:lnTo>
                  <a:lnTo>
                    <a:pt x="161817" y="170955"/>
                  </a:lnTo>
                  <a:lnTo>
                    <a:pt x="125200" y="187473"/>
                  </a:lnTo>
                  <a:lnTo>
                    <a:pt x="65399" y="194098"/>
                  </a:lnTo>
                  <a:lnTo>
                    <a:pt x="31797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53388" y="2853222"/>
              <a:ext cx="1842488" cy="115815"/>
            </a:xfrm>
            <a:custGeom>
              <a:avLst/>
              <a:gdLst/>
              <a:ahLst/>
              <a:cxnLst/>
              <a:rect l="0" t="0" r="0" b="0"/>
              <a:pathLst>
                <a:path w="1842488" h="115815">
                  <a:moveTo>
                    <a:pt x="1842487" y="0"/>
                  </a:moveTo>
                  <a:lnTo>
                    <a:pt x="1793557" y="0"/>
                  </a:lnTo>
                  <a:lnTo>
                    <a:pt x="1734426" y="0"/>
                  </a:lnTo>
                  <a:lnTo>
                    <a:pt x="1693465" y="0"/>
                  </a:lnTo>
                  <a:lnTo>
                    <a:pt x="1630267" y="0"/>
                  </a:lnTo>
                  <a:lnTo>
                    <a:pt x="1578786" y="0"/>
                  </a:lnTo>
                  <a:lnTo>
                    <a:pt x="1526488" y="0"/>
                  </a:lnTo>
                  <a:lnTo>
                    <a:pt x="1477067" y="0"/>
                  </a:lnTo>
                  <a:lnTo>
                    <a:pt x="1429668" y="3120"/>
                  </a:lnTo>
                  <a:lnTo>
                    <a:pt x="1378579" y="8334"/>
                  </a:lnTo>
                  <a:lnTo>
                    <a:pt x="1323277" y="9878"/>
                  </a:lnTo>
                  <a:lnTo>
                    <a:pt x="1262438" y="10336"/>
                  </a:lnTo>
                  <a:lnTo>
                    <a:pt x="1199958" y="13591"/>
                  </a:lnTo>
                  <a:lnTo>
                    <a:pt x="1136992" y="18845"/>
                  </a:lnTo>
                  <a:lnTo>
                    <a:pt x="1073881" y="23522"/>
                  </a:lnTo>
                  <a:lnTo>
                    <a:pt x="1030612" y="28002"/>
                  </a:lnTo>
                  <a:lnTo>
                    <a:pt x="984085" y="29993"/>
                  </a:lnTo>
                  <a:lnTo>
                    <a:pt x="936110" y="33997"/>
                  </a:lnTo>
                  <a:lnTo>
                    <a:pt x="887492" y="38507"/>
                  </a:lnTo>
                  <a:lnTo>
                    <a:pt x="838587" y="40511"/>
                  </a:lnTo>
                  <a:lnTo>
                    <a:pt x="789556" y="41402"/>
                  </a:lnTo>
                  <a:lnTo>
                    <a:pt x="740468" y="42968"/>
                  </a:lnTo>
                  <a:lnTo>
                    <a:pt x="691355" y="47563"/>
                  </a:lnTo>
                  <a:lnTo>
                    <a:pt x="642231" y="50385"/>
                  </a:lnTo>
                  <a:lnTo>
                    <a:pt x="593102" y="51639"/>
                  </a:lnTo>
                  <a:lnTo>
                    <a:pt x="543971" y="52197"/>
                  </a:lnTo>
                  <a:lnTo>
                    <a:pt x="491719" y="55564"/>
                  </a:lnTo>
                  <a:lnTo>
                    <a:pt x="438471" y="60960"/>
                  </a:lnTo>
                  <a:lnTo>
                    <a:pt x="387509" y="67258"/>
                  </a:lnTo>
                  <a:lnTo>
                    <a:pt x="337562" y="70837"/>
                  </a:lnTo>
                  <a:lnTo>
                    <a:pt x="286899" y="73597"/>
                  </a:lnTo>
                  <a:lnTo>
                    <a:pt x="233186" y="78724"/>
                  </a:lnTo>
                  <a:lnTo>
                    <a:pt x="181237" y="88021"/>
                  </a:lnTo>
                  <a:lnTo>
                    <a:pt x="132023" y="97613"/>
                  </a:lnTo>
                  <a:lnTo>
                    <a:pt x="86753" y="101875"/>
                  </a:lnTo>
                  <a:lnTo>
                    <a:pt x="32983" y="10986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00041" y="236933"/>
            <a:ext cx="1495048" cy="496880"/>
            <a:chOff x="200041" y="236933"/>
            <a:chExt cx="1495048" cy="496880"/>
          </a:xfrm>
        </p:grpSpPr>
        <p:sp>
          <p:nvSpPr>
            <p:cNvPr id="2" name="Freeform 1"/>
            <p:cNvSpPr/>
            <p:nvPr/>
          </p:nvSpPr>
          <p:spPr>
            <a:xfrm>
              <a:off x="210569" y="249188"/>
              <a:ext cx="315856" cy="393051"/>
            </a:xfrm>
            <a:custGeom>
              <a:avLst/>
              <a:gdLst/>
              <a:ahLst/>
              <a:cxnLst/>
              <a:rect l="0" t="0" r="0" b="0"/>
              <a:pathLst>
                <a:path w="315856" h="393051">
                  <a:moveTo>
                    <a:pt x="0" y="329879"/>
                  </a:moveTo>
                  <a:lnTo>
                    <a:pt x="14655" y="276851"/>
                  </a:lnTo>
                  <a:lnTo>
                    <a:pt x="28198" y="220575"/>
                  </a:lnTo>
                  <a:lnTo>
                    <a:pt x="39019" y="170118"/>
                  </a:lnTo>
                  <a:lnTo>
                    <a:pt x="47092" y="115437"/>
                  </a:lnTo>
                  <a:lnTo>
                    <a:pt x="67188" y="60746"/>
                  </a:lnTo>
                  <a:lnTo>
                    <a:pt x="75875" y="37129"/>
                  </a:lnTo>
                  <a:lnTo>
                    <a:pt x="80999" y="32937"/>
                  </a:lnTo>
                  <a:lnTo>
                    <a:pt x="86755" y="33651"/>
                  </a:lnTo>
                  <a:lnTo>
                    <a:pt x="92932" y="37637"/>
                  </a:lnTo>
                  <a:lnTo>
                    <a:pt x="102914" y="51425"/>
                  </a:lnTo>
                  <a:lnTo>
                    <a:pt x="110081" y="71591"/>
                  </a:lnTo>
                  <a:lnTo>
                    <a:pt x="120921" y="125957"/>
                  </a:lnTo>
                  <a:lnTo>
                    <a:pt x="138384" y="157154"/>
                  </a:lnTo>
                  <a:lnTo>
                    <a:pt x="144899" y="165596"/>
                  </a:lnTo>
                  <a:lnTo>
                    <a:pt x="164615" y="174976"/>
                  </a:lnTo>
                  <a:lnTo>
                    <a:pt x="176424" y="177477"/>
                  </a:lnTo>
                  <a:lnTo>
                    <a:pt x="185467" y="175635"/>
                  </a:lnTo>
                  <a:lnTo>
                    <a:pt x="192665" y="170898"/>
                  </a:lnTo>
                  <a:lnTo>
                    <a:pt x="231089" y="121077"/>
                  </a:lnTo>
                  <a:lnTo>
                    <a:pt x="255199" y="66899"/>
                  </a:lnTo>
                  <a:lnTo>
                    <a:pt x="277164" y="3516"/>
                  </a:lnTo>
                  <a:lnTo>
                    <a:pt x="278362" y="0"/>
                  </a:lnTo>
                  <a:lnTo>
                    <a:pt x="275631" y="12988"/>
                  </a:lnTo>
                  <a:lnTo>
                    <a:pt x="277234" y="58706"/>
                  </a:lnTo>
                  <a:lnTo>
                    <a:pt x="279973" y="84186"/>
                  </a:lnTo>
                  <a:lnTo>
                    <a:pt x="275319" y="135378"/>
                  </a:lnTo>
                  <a:lnTo>
                    <a:pt x="277328" y="184121"/>
                  </a:lnTo>
                  <a:lnTo>
                    <a:pt x="282213" y="235609"/>
                  </a:lnTo>
                  <a:lnTo>
                    <a:pt x="283661" y="287909"/>
                  </a:lnTo>
                  <a:lnTo>
                    <a:pt x="286339" y="320584"/>
                  </a:lnTo>
                  <a:lnTo>
                    <a:pt x="304002" y="367037"/>
                  </a:lnTo>
                  <a:lnTo>
                    <a:pt x="315855" y="3930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9595" y="484310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36849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81251" y="236933"/>
              <a:ext cx="135006" cy="384422"/>
            </a:xfrm>
            <a:custGeom>
              <a:avLst/>
              <a:gdLst/>
              <a:ahLst/>
              <a:cxnLst/>
              <a:rect l="0" t="0" r="0" b="0"/>
              <a:pathLst>
                <a:path w="135006" h="384422">
                  <a:moveTo>
                    <a:pt x="108386" y="300020"/>
                  </a:moveTo>
                  <a:lnTo>
                    <a:pt x="100053" y="262542"/>
                  </a:lnTo>
                  <a:lnTo>
                    <a:pt x="99321" y="250468"/>
                  </a:lnTo>
                  <a:lnTo>
                    <a:pt x="94154" y="242419"/>
                  </a:lnTo>
                  <a:lnTo>
                    <a:pt x="86030" y="237053"/>
                  </a:lnTo>
                  <a:lnTo>
                    <a:pt x="75934" y="233475"/>
                  </a:lnTo>
                  <a:lnTo>
                    <a:pt x="65694" y="233430"/>
                  </a:lnTo>
                  <a:lnTo>
                    <a:pt x="44958" y="239619"/>
                  </a:lnTo>
                  <a:lnTo>
                    <a:pt x="27163" y="253288"/>
                  </a:lnTo>
                  <a:lnTo>
                    <a:pt x="12625" y="271061"/>
                  </a:lnTo>
                  <a:lnTo>
                    <a:pt x="2265" y="290659"/>
                  </a:lnTo>
                  <a:lnTo>
                    <a:pt x="0" y="311067"/>
                  </a:lnTo>
                  <a:lnTo>
                    <a:pt x="8077" y="352765"/>
                  </a:lnTo>
                  <a:lnTo>
                    <a:pt x="23163" y="378689"/>
                  </a:lnTo>
                  <a:lnTo>
                    <a:pt x="31683" y="382882"/>
                  </a:lnTo>
                  <a:lnTo>
                    <a:pt x="53629" y="384421"/>
                  </a:lnTo>
                  <a:lnTo>
                    <a:pt x="62522" y="380854"/>
                  </a:lnTo>
                  <a:lnTo>
                    <a:pt x="75524" y="367531"/>
                  </a:lnTo>
                  <a:lnTo>
                    <a:pt x="106536" y="310005"/>
                  </a:lnTo>
                  <a:lnTo>
                    <a:pt x="123705" y="259922"/>
                  </a:lnTo>
                  <a:lnTo>
                    <a:pt x="131429" y="204968"/>
                  </a:lnTo>
                  <a:lnTo>
                    <a:pt x="135005" y="177056"/>
                  </a:lnTo>
                  <a:lnTo>
                    <a:pt x="130888" y="121010"/>
                  </a:lnTo>
                  <a:lnTo>
                    <a:pt x="124139" y="64878"/>
                  </a:lnTo>
                  <a:lnTo>
                    <a:pt x="110371" y="18306"/>
                  </a:lnTo>
                  <a:lnTo>
                    <a:pt x="99130" y="898"/>
                  </a:lnTo>
                  <a:lnTo>
                    <a:pt x="95196" y="0"/>
                  </a:lnTo>
                  <a:lnTo>
                    <a:pt x="92574" y="4080"/>
                  </a:lnTo>
                  <a:lnTo>
                    <a:pt x="79456" y="61808"/>
                  </a:lnTo>
                  <a:lnTo>
                    <a:pt x="77325" y="114795"/>
                  </a:lnTo>
                  <a:lnTo>
                    <a:pt x="76904" y="170322"/>
                  </a:lnTo>
                  <a:lnTo>
                    <a:pt x="79940" y="229470"/>
                  </a:lnTo>
                  <a:lnTo>
                    <a:pt x="91459" y="291543"/>
                  </a:lnTo>
                  <a:lnTo>
                    <a:pt x="97857" y="3421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54183" y="407103"/>
              <a:ext cx="108143" cy="326710"/>
            </a:xfrm>
            <a:custGeom>
              <a:avLst/>
              <a:gdLst/>
              <a:ahLst/>
              <a:cxnLst/>
              <a:rect l="0" t="0" r="0" b="0"/>
              <a:pathLst>
                <a:path w="108143" h="326710">
                  <a:moveTo>
                    <a:pt x="19682" y="119321"/>
                  </a:moveTo>
                  <a:lnTo>
                    <a:pt x="22801" y="162013"/>
                  </a:lnTo>
                  <a:lnTo>
                    <a:pt x="30404" y="221390"/>
                  </a:lnTo>
                  <a:lnTo>
                    <a:pt x="39147" y="282414"/>
                  </a:lnTo>
                  <a:lnTo>
                    <a:pt x="40424" y="326709"/>
                  </a:lnTo>
                  <a:lnTo>
                    <a:pt x="37557" y="293171"/>
                  </a:lnTo>
                  <a:lnTo>
                    <a:pt x="26072" y="241140"/>
                  </a:lnTo>
                  <a:lnTo>
                    <a:pt x="12539" y="184632"/>
                  </a:lnTo>
                  <a:lnTo>
                    <a:pt x="3267" y="135423"/>
                  </a:lnTo>
                  <a:lnTo>
                    <a:pt x="0" y="84968"/>
                  </a:lnTo>
                  <a:lnTo>
                    <a:pt x="2016" y="28524"/>
                  </a:lnTo>
                  <a:lnTo>
                    <a:pt x="4395" y="16676"/>
                  </a:lnTo>
                  <a:lnTo>
                    <a:pt x="10661" y="8777"/>
                  </a:lnTo>
                  <a:lnTo>
                    <a:pt x="30100" y="1"/>
                  </a:lnTo>
                  <a:lnTo>
                    <a:pt x="39496" y="0"/>
                  </a:lnTo>
                  <a:lnTo>
                    <a:pt x="56174" y="6238"/>
                  </a:lnTo>
                  <a:lnTo>
                    <a:pt x="78717" y="28493"/>
                  </a:lnTo>
                  <a:lnTo>
                    <a:pt x="98890" y="68625"/>
                  </a:lnTo>
                  <a:lnTo>
                    <a:pt x="108142" y="105730"/>
                  </a:lnTo>
                  <a:lnTo>
                    <a:pt x="106570" y="128489"/>
                  </a:lnTo>
                  <a:lnTo>
                    <a:pt x="101004" y="138301"/>
                  </a:lnTo>
                  <a:lnTo>
                    <a:pt x="82341" y="155443"/>
                  </a:lnTo>
                  <a:lnTo>
                    <a:pt x="61568" y="164621"/>
                  </a:lnTo>
                  <a:lnTo>
                    <a:pt x="30210" y="1719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99561" y="457664"/>
              <a:ext cx="108250" cy="111079"/>
            </a:xfrm>
            <a:custGeom>
              <a:avLst/>
              <a:gdLst/>
              <a:ahLst/>
              <a:cxnLst/>
              <a:rect l="0" t="0" r="0" b="0"/>
              <a:pathLst>
                <a:path w="108250" h="111079">
                  <a:moveTo>
                    <a:pt x="95402" y="5589"/>
                  </a:moveTo>
                  <a:lnTo>
                    <a:pt x="78635" y="0"/>
                  </a:lnTo>
                  <a:lnTo>
                    <a:pt x="61044" y="376"/>
                  </a:lnTo>
                  <a:lnTo>
                    <a:pt x="51440" y="2114"/>
                  </a:lnTo>
                  <a:lnTo>
                    <a:pt x="34529" y="13403"/>
                  </a:lnTo>
                  <a:lnTo>
                    <a:pt x="4609" y="49247"/>
                  </a:lnTo>
                  <a:lnTo>
                    <a:pt x="948" y="59261"/>
                  </a:lnTo>
                  <a:lnTo>
                    <a:pt x="0" y="79746"/>
                  </a:lnTo>
                  <a:lnTo>
                    <a:pt x="3725" y="88952"/>
                  </a:lnTo>
                  <a:lnTo>
                    <a:pt x="17222" y="105421"/>
                  </a:lnTo>
                  <a:lnTo>
                    <a:pt x="26904" y="109578"/>
                  </a:lnTo>
                  <a:lnTo>
                    <a:pt x="50141" y="111078"/>
                  </a:lnTo>
                  <a:lnTo>
                    <a:pt x="83941" y="99756"/>
                  </a:lnTo>
                  <a:lnTo>
                    <a:pt x="99277" y="84876"/>
                  </a:lnTo>
                  <a:lnTo>
                    <a:pt x="105004" y="75995"/>
                  </a:lnTo>
                  <a:lnTo>
                    <a:pt x="108249" y="56768"/>
                  </a:lnTo>
                  <a:lnTo>
                    <a:pt x="103498" y="2933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79191" y="46325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58134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42362" y="455356"/>
              <a:ext cx="105286" cy="144769"/>
            </a:xfrm>
            <a:custGeom>
              <a:avLst/>
              <a:gdLst/>
              <a:ahLst/>
              <a:cxnLst/>
              <a:rect l="0" t="0" r="0" b="0"/>
              <a:pathLst>
                <a:path w="105286" h="144769">
                  <a:moveTo>
                    <a:pt x="0" y="39483"/>
                  </a:moveTo>
                  <a:lnTo>
                    <a:pt x="3120" y="82175"/>
                  </a:lnTo>
                  <a:lnTo>
                    <a:pt x="6066" y="95892"/>
                  </a:lnTo>
                  <a:lnTo>
                    <a:pt x="3476" y="90290"/>
                  </a:lnTo>
                  <a:lnTo>
                    <a:pt x="1030" y="61816"/>
                  </a:lnTo>
                  <a:lnTo>
                    <a:pt x="5895" y="29332"/>
                  </a:lnTo>
                  <a:lnTo>
                    <a:pt x="20334" y="3070"/>
                  </a:lnTo>
                  <a:lnTo>
                    <a:pt x="27594" y="0"/>
                  </a:lnTo>
                  <a:lnTo>
                    <a:pt x="35944" y="293"/>
                  </a:lnTo>
                  <a:lnTo>
                    <a:pt x="45019" y="2828"/>
                  </a:lnTo>
                  <a:lnTo>
                    <a:pt x="61343" y="15003"/>
                  </a:lnTo>
                  <a:lnTo>
                    <a:pt x="90886" y="51415"/>
                  </a:lnTo>
                  <a:lnTo>
                    <a:pt x="94516" y="61476"/>
                  </a:lnTo>
                  <a:lnTo>
                    <a:pt x="102125" y="121453"/>
                  </a:lnTo>
                  <a:lnTo>
                    <a:pt x="105285" y="144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12282" y="273740"/>
              <a:ext cx="9066" cy="305328"/>
            </a:xfrm>
            <a:custGeom>
              <a:avLst/>
              <a:gdLst/>
              <a:ahLst/>
              <a:cxnLst/>
              <a:rect l="0" t="0" r="0" b="0"/>
              <a:pathLst>
                <a:path w="9066" h="305328">
                  <a:moveTo>
                    <a:pt x="9065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8669" y="181529"/>
                  </a:lnTo>
                  <a:lnTo>
                    <a:pt x="2921" y="244521"/>
                  </a:lnTo>
                  <a:lnTo>
                    <a:pt x="9065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37119" y="400082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35570" y="0"/>
                  </a:lnTo>
                  <a:lnTo>
                    <a:pt x="77817" y="19786"/>
                  </a:lnTo>
                  <a:lnTo>
                    <a:pt x="15966" y="372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52974" y="452725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0041" y="631709"/>
              <a:ext cx="1326592" cy="31587"/>
            </a:xfrm>
            <a:custGeom>
              <a:avLst/>
              <a:gdLst/>
              <a:ahLst/>
              <a:cxnLst/>
              <a:rect l="0" t="0" r="0" b="0"/>
              <a:pathLst>
                <a:path w="1326592" h="31587">
                  <a:moveTo>
                    <a:pt x="1326591" y="31586"/>
                  </a:moveTo>
                  <a:lnTo>
                    <a:pt x="1267974" y="31586"/>
                  </a:lnTo>
                  <a:lnTo>
                    <a:pt x="1207734" y="30416"/>
                  </a:lnTo>
                  <a:lnTo>
                    <a:pt x="1156494" y="23253"/>
                  </a:lnTo>
                  <a:lnTo>
                    <a:pt x="1101659" y="21491"/>
                  </a:lnTo>
                  <a:lnTo>
                    <a:pt x="1044597" y="21143"/>
                  </a:lnTo>
                  <a:lnTo>
                    <a:pt x="981333" y="21074"/>
                  </a:lnTo>
                  <a:lnTo>
                    <a:pt x="923429" y="21061"/>
                  </a:lnTo>
                  <a:lnTo>
                    <a:pt x="875423" y="21058"/>
                  </a:lnTo>
                  <a:lnTo>
                    <a:pt x="815205" y="22227"/>
                  </a:lnTo>
                  <a:lnTo>
                    <a:pt x="755130" y="29391"/>
                  </a:lnTo>
                  <a:lnTo>
                    <a:pt x="692874" y="31152"/>
                  </a:lnTo>
                  <a:lnTo>
                    <a:pt x="644113" y="31457"/>
                  </a:lnTo>
                  <a:lnTo>
                    <a:pt x="582471" y="31560"/>
                  </a:lnTo>
                  <a:lnTo>
                    <a:pt x="533542" y="31578"/>
                  </a:lnTo>
                  <a:lnTo>
                    <a:pt x="471375" y="31584"/>
                  </a:lnTo>
                  <a:lnTo>
                    <a:pt x="408706" y="31586"/>
                  </a:lnTo>
                  <a:lnTo>
                    <a:pt x="350097" y="31586"/>
                  </a:lnTo>
                  <a:lnTo>
                    <a:pt x="289647" y="28466"/>
                  </a:lnTo>
                  <a:lnTo>
                    <a:pt x="237628" y="22521"/>
                  </a:lnTo>
                  <a:lnTo>
                    <a:pt x="175057" y="21346"/>
                  </a:lnTo>
                  <a:lnTo>
                    <a:pt x="116424" y="17995"/>
                  </a:lnTo>
                  <a:lnTo>
                    <a:pt x="59782" y="120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905658" y="240774"/>
            <a:ext cx="4285099" cy="457008"/>
            <a:chOff x="1905658" y="240774"/>
            <a:chExt cx="4285099" cy="457008"/>
          </a:xfrm>
        </p:grpSpPr>
        <p:sp>
          <p:nvSpPr>
            <p:cNvPr id="16" name="Freeform 15"/>
            <p:cNvSpPr/>
            <p:nvPr/>
          </p:nvSpPr>
          <p:spPr>
            <a:xfrm>
              <a:off x="1905658" y="240774"/>
              <a:ext cx="294798" cy="401465"/>
            </a:xfrm>
            <a:custGeom>
              <a:avLst/>
              <a:gdLst/>
              <a:ahLst/>
              <a:cxnLst/>
              <a:rect l="0" t="0" r="0" b="0"/>
              <a:pathLst>
                <a:path w="294798" h="401465">
                  <a:moveTo>
                    <a:pt x="0" y="390935"/>
                  </a:moveTo>
                  <a:lnTo>
                    <a:pt x="17958" y="327508"/>
                  </a:lnTo>
                  <a:lnTo>
                    <a:pt x="31666" y="279361"/>
                  </a:lnTo>
                  <a:lnTo>
                    <a:pt x="45639" y="219807"/>
                  </a:lnTo>
                  <a:lnTo>
                    <a:pt x="56156" y="171515"/>
                  </a:lnTo>
                  <a:lnTo>
                    <a:pt x="69021" y="110030"/>
                  </a:lnTo>
                  <a:lnTo>
                    <a:pt x="71620" y="76966"/>
                  </a:lnTo>
                  <a:lnTo>
                    <a:pt x="74653" y="68148"/>
                  </a:lnTo>
                  <a:lnTo>
                    <a:pt x="79014" y="64610"/>
                  </a:lnTo>
                  <a:lnTo>
                    <a:pt x="84262" y="64591"/>
                  </a:lnTo>
                  <a:lnTo>
                    <a:pt x="88929" y="68087"/>
                  </a:lnTo>
                  <a:lnTo>
                    <a:pt x="101089" y="89776"/>
                  </a:lnTo>
                  <a:lnTo>
                    <a:pt x="125112" y="147976"/>
                  </a:lnTo>
                  <a:lnTo>
                    <a:pt x="141003" y="164410"/>
                  </a:lnTo>
                  <a:lnTo>
                    <a:pt x="151324" y="168559"/>
                  </a:lnTo>
                  <a:lnTo>
                    <a:pt x="175269" y="170049"/>
                  </a:lnTo>
                  <a:lnTo>
                    <a:pt x="195270" y="163692"/>
                  </a:lnTo>
                  <a:lnTo>
                    <a:pt x="203880" y="158721"/>
                  </a:lnTo>
                  <a:lnTo>
                    <a:pt x="216565" y="143840"/>
                  </a:lnTo>
                  <a:lnTo>
                    <a:pt x="241757" y="85175"/>
                  </a:lnTo>
                  <a:lnTo>
                    <a:pt x="249446" y="50775"/>
                  </a:lnTo>
                  <a:lnTo>
                    <a:pt x="257633" y="2819"/>
                  </a:lnTo>
                  <a:lnTo>
                    <a:pt x="259493" y="0"/>
                  </a:lnTo>
                  <a:lnTo>
                    <a:pt x="260733" y="2800"/>
                  </a:lnTo>
                  <a:lnTo>
                    <a:pt x="270121" y="54644"/>
                  </a:lnTo>
                  <a:lnTo>
                    <a:pt x="272668" y="101910"/>
                  </a:lnTo>
                  <a:lnTo>
                    <a:pt x="273423" y="152960"/>
                  </a:lnTo>
                  <a:lnTo>
                    <a:pt x="270558" y="216373"/>
                  </a:lnTo>
                  <a:lnTo>
                    <a:pt x="267647" y="241992"/>
                  </a:lnTo>
                  <a:lnTo>
                    <a:pt x="275310" y="296567"/>
                  </a:lnTo>
                  <a:lnTo>
                    <a:pt x="290325" y="358015"/>
                  </a:lnTo>
                  <a:lnTo>
                    <a:pt x="294797" y="401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78618" y="536953"/>
              <a:ext cx="16595" cy="136871"/>
            </a:xfrm>
            <a:custGeom>
              <a:avLst/>
              <a:gdLst/>
              <a:ahLst/>
              <a:cxnLst/>
              <a:rect l="0" t="0" r="0" b="0"/>
              <a:pathLst>
                <a:path w="16595" h="136871">
                  <a:moveTo>
                    <a:pt x="6065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594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95212" y="4421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93799" y="349863"/>
              <a:ext cx="111984" cy="315069"/>
            </a:xfrm>
            <a:custGeom>
              <a:avLst/>
              <a:gdLst/>
              <a:ahLst/>
              <a:cxnLst/>
              <a:rect l="0" t="0" r="0" b="0"/>
              <a:pathLst>
                <a:path w="111984" h="315069">
                  <a:moveTo>
                    <a:pt x="80398" y="239732"/>
                  </a:moveTo>
                  <a:lnTo>
                    <a:pt x="85987" y="222965"/>
                  </a:lnTo>
                  <a:lnTo>
                    <a:pt x="85611" y="205374"/>
                  </a:lnTo>
                  <a:lnTo>
                    <a:pt x="80375" y="185857"/>
                  </a:lnTo>
                  <a:lnTo>
                    <a:pt x="70249" y="165485"/>
                  </a:lnTo>
                  <a:lnTo>
                    <a:pt x="63103" y="159819"/>
                  </a:lnTo>
                  <a:lnTo>
                    <a:pt x="54830" y="157211"/>
                  </a:lnTo>
                  <a:lnTo>
                    <a:pt x="45805" y="156642"/>
                  </a:lnTo>
                  <a:lnTo>
                    <a:pt x="38619" y="159772"/>
                  </a:lnTo>
                  <a:lnTo>
                    <a:pt x="9096" y="199567"/>
                  </a:lnTo>
                  <a:lnTo>
                    <a:pt x="0" y="235370"/>
                  </a:lnTo>
                  <a:lnTo>
                    <a:pt x="2894" y="270025"/>
                  </a:lnTo>
                  <a:lnTo>
                    <a:pt x="11246" y="288681"/>
                  </a:lnTo>
                  <a:lnTo>
                    <a:pt x="16749" y="296931"/>
                  </a:lnTo>
                  <a:lnTo>
                    <a:pt x="32222" y="309218"/>
                  </a:lnTo>
                  <a:lnTo>
                    <a:pt x="41262" y="314132"/>
                  </a:lnTo>
                  <a:lnTo>
                    <a:pt x="49628" y="315068"/>
                  </a:lnTo>
                  <a:lnTo>
                    <a:pt x="65162" y="309870"/>
                  </a:lnTo>
                  <a:lnTo>
                    <a:pt x="87062" y="293789"/>
                  </a:lnTo>
                  <a:lnTo>
                    <a:pt x="98177" y="274676"/>
                  </a:lnTo>
                  <a:lnTo>
                    <a:pt x="107892" y="237608"/>
                  </a:lnTo>
                  <a:lnTo>
                    <a:pt x="111175" y="183161"/>
                  </a:lnTo>
                  <a:lnTo>
                    <a:pt x="110653" y="120110"/>
                  </a:lnTo>
                  <a:lnTo>
                    <a:pt x="100499" y="61382"/>
                  </a:lnTo>
                  <a:lnTo>
                    <a:pt x="87228" y="4721"/>
                  </a:lnTo>
                  <a:lnTo>
                    <a:pt x="84951" y="0"/>
                  </a:lnTo>
                  <a:lnTo>
                    <a:pt x="83433" y="1532"/>
                  </a:lnTo>
                  <a:lnTo>
                    <a:pt x="80997" y="43202"/>
                  </a:lnTo>
                  <a:lnTo>
                    <a:pt x="87752" y="99353"/>
                  </a:lnTo>
                  <a:lnTo>
                    <a:pt x="93418" y="155504"/>
                  </a:lnTo>
                  <a:lnTo>
                    <a:pt x="107632" y="217289"/>
                  </a:lnTo>
                  <a:lnTo>
                    <a:pt x="111983" y="2607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57342" y="323374"/>
              <a:ext cx="127425" cy="319359"/>
            </a:xfrm>
            <a:custGeom>
              <a:avLst/>
              <a:gdLst/>
              <a:ahLst/>
              <a:cxnLst/>
              <a:rect l="0" t="0" r="0" b="0"/>
              <a:pathLst>
                <a:path w="127425" h="319359">
                  <a:moveTo>
                    <a:pt x="74782" y="224107"/>
                  </a:moveTo>
                  <a:lnTo>
                    <a:pt x="69193" y="207340"/>
                  </a:lnTo>
                  <a:lnTo>
                    <a:pt x="57090" y="195988"/>
                  </a:lnTo>
                  <a:lnTo>
                    <a:pt x="48949" y="191323"/>
                  </a:lnTo>
                  <a:lnTo>
                    <a:pt x="41183" y="191723"/>
                  </a:lnTo>
                  <a:lnTo>
                    <a:pt x="26314" y="201525"/>
                  </a:lnTo>
                  <a:lnTo>
                    <a:pt x="4789" y="226775"/>
                  </a:lnTo>
                  <a:lnTo>
                    <a:pt x="0" y="249470"/>
                  </a:lnTo>
                  <a:lnTo>
                    <a:pt x="6458" y="296578"/>
                  </a:lnTo>
                  <a:lnTo>
                    <a:pt x="11685" y="305176"/>
                  </a:lnTo>
                  <a:lnTo>
                    <a:pt x="26852" y="317850"/>
                  </a:lnTo>
                  <a:lnTo>
                    <a:pt x="34640" y="319358"/>
                  </a:lnTo>
                  <a:lnTo>
                    <a:pt x="42171" y="318023"/>
                  </a:lnTo>
                  <a:lnTo>
                    <a:pt x="49532" y="314794"/>
                  </a:lnTo>
                  <a:lnTo>
                    <a:pt x="63950" y="298728"/>
                  </a:lnTo>
                  <a:lnTo>
                    <a:pt x="86680" y="255875"/>
                  </a:lnTo>
                  <a:lnTo>
                    <a:pt x="94030" y="197974"/>
                  </a:lnTo>
                  <a:lnTo>
                    <a:pt x="95481" y="137144"/>
                  </a:lnTo>
                  <a:lnTo>
                    <a:pt x="95768" y="74738"/>
                  </a:lnTo>
                  <a:lnTo>
                    <a:pt x="84377" y="14664"/>
                  </a:lnTo>
                  <a:lnTo>
                    <a:pt x="81179" y="3760"/>
                  </a:lnTo>
                  <a:lnTo>
                    <a:pt x="77876" y="0"/>
                  </a:lnTo>
                  <a:lnTo>
                    <a:pt x="74505" y="1003"/>
                  </a:lnTo>
                  <a:lnTo>
                    <a:pt x="71088" y="5181"/>
                  </a:lnTo>
                  <a:lnTo>
                    <a:pt x="66279" y="33418"/>
                  </a:lnTo>
                  <a:lnTo>
                    <a:pt x="65823" y="84882"/>
                  </a:lnTo>
                  <a:lnTo>
                    <a:pt x="72666" y="140107"/>
                  </a:lnTo>
                  <a:lnTo>
                    <a:pt x="79953" y="201666"/>
                  </a:lnTo>
                  <a:lnTo>
                    <a:pt x="93827" y="259405"/>
                  </a:lnTo>
                  <a:lnTo>
                    <a:pt x="105084" y="279180"/>
                  </a:lnTo>
                  <a:lnTo>
                    <a:pt x="110191" y="284219"/>
                  </a:lnTo>
                  <a:lnTo>
                    <a:pt x="114766" y="286409"/>
                  </a:lnTo>
                  <a:lnTo>
                    <a:pt x="127424" y="2872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31820" y="294797"/>
              <a:ext cx="161001" cy="315904"/>
            </a:xfrm>
            <a:custGeom>
              <a:avLst/>
              <a:gdLst/>
              <a:ahLst/>
              <a:cxnLst/>
              <a:rect l="0" t="0" r="0" b="0"/>
              <a:pathLst>
                <a:path w="161001" h="315904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2" y="120510"/>
                  </a:lnTo>
                  <a:lnTo>
                    <a:pt x="5385" y="171148"/>
                  </a:lnTo>
                  <a:lnTo>
                    <a:pt x="5549" y="230773"/>
                  </a:lnTo>
                  <a:lnTo>
                    <a:pt x="11170" y="282021"/>
                  </a:lnTo>
                  <a:lnTo>
                    <a:pt x="15159" y="287450"/>
                  </a:lnTo>
                  <a:lnTo>
                    <a:pt x="20158" y="288730"/>
                  </a:lnTo>
                  <a:lnTo>
                    <a:pt x="25830" y="287243"/>
                  </a:lnTo>
                  <a:lnTo>
                    <a:pt x="38372" y="276233"/>
                  </a:lnTo>
                  <a:lnTo>
                    <a:pt x="52914" y="261980"/>
                  </a:lnTo>
                  <a:lnTo>
                    <a:pt x="111331" y="235645"/>
                  </a:lnTo>
                  <a:lnTo>
                    <a:pt x="132134" y="228344"/>
                  </a:lnTo>
                  <a:lnTo>
                    <a:pt x="149959" y="214960"/>
                  </a:lnTo>
                  <a:lnTo>
                    <a:pt x="157987" y="206478"/>
                  </a:lnTo>
                  <a:lnTo>
                    <a:pt x="161000" y="198483"/>
                  </a:lnTo>
                  <a:lnTo>
                    <a:pt x="160669" y="190814"/>
                  </a:lnTo>
                  <a:lnTo>
                    <a:pt x="158109" y="183361"/>
                  </a:lnTo>
                  <a:lnTo>
                    <a:pt x="145905" y="171961"/>
                  </a:lnTo>
                  <a:lnTo>
                    <a:pt x="137737" y="167284"/>
                  </a:lnTo>
                  <a:lnTo>
                    <a:pt x="116184" y="165206"/>
                  </a:lnTo>
                  <a:lnTo>
                    <a:pt x="103886" y="166289"/>
                  </a:lnTo>
                  <a:lnTo>
                    <a:pt x="80862" y="176852"/>
                  </a:lnTo>
                  <a:lnTo>
                    <a:pt x="61270" y="193245"/>
                  </a:lnTo>
                  <a:lnTo>
                    <a:pt x="48664" y="212229"/>
                  </a:lnTo>
                  <a:lnTo>
                    <a:pt x="40579" y="248236"/>
                  </a:lnTo>
                  <a:lnTo>
                    <a:pt x="43772" y="282952"/>
                  </a:lnTo>
                  <a:lnTo>
                    <a:pt x="52195" y="301622"/>
                  </a:lnTo>
                  <a:lnTo>
                    <a:pt x="57717" y="309876"/>
                  </a:lnTo>
                  <a:lnTo>
                    <a:pt x="66077" y="314209"/>
                  </a:lnTo>
                  <a:lnTo>
                    <a:pt x="87845" y="315903"/>
                  </a:lnTo>
                  <a:lnTo>
                    <a:pt x="103758" y="312757"/>
                  </a:lnTo>
                  <a:lnTo>
                    <a:pt x="121402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31910" y="494839"/>
              <a:ext cx="124281" cy="108283"/>
            </a:xfrm>
            <a:custGeom>
              <a:avLst/>
              <a:gdLst/>
              <a:ahLst/>
              <a:cxnLst/>
              <a:rect l="0" t="0" r="0" b="0"/>
              <a:pathLst>
                <a:path w="124281" h="108283">
                  <a:moveTo>
                    <a:pt x="121395" y="21057"/>
                  </a:moveTo>
                  <a:lnTo>
                    <a:pt x="110217" y="9879"/>
                  </a:lnTo>
                  <a:lnTo>
                    <a:pt x="89131" y="4390"/>
                  </a:lnTo>
                  <a:lnTo>
                    <a:pt x="62602" y="4291"/>
                  </a:lnTo>
                  <a:lnTo>
                    <a:pt x="39113" y="12046"/>
                  </a:lnTo>
                  <a:lnTo>
                    <a:pt x="11747" y="29565"/>
                  </a:lnTo>
                  <a:lnTo>
                    <a:pt x="2473" y="49015"/>
                  </a:lnTo>
                  <a:lnTo>
                    <a:pt x="0" y="60753"/>
                  </a:lnTo>
                  <a:lnTo>
                    <a:pt x="691" y="70917"/>
                  </a:lnTo>
                  <a:lnTo>
                    <a:pt x="7697" y="88451"/>
                  </a:lnTo>
                  <a:lnTo>
                    <a:pt x="24850" y="100923"/>
                  </a:lnTo>
                  <a:lnTo>
                    <a:pt x="35974" y="105886"/>
                  </a:lnTo>
                  <a:lnTo>
                    <a:pt x="60814" y="108282"/>
                  </a:lnTo>
                  <a:lnTo>
                    <a:pt x="73989" y="107283"/>
                  </a:lnTo>
                  <a:lnTo>
                    <a:pt x="94867" y="96814"/>
                  </a:lnTo>
                  <a:lnTo>
                    <a:pt x="110775" y="80463"/>
                  </a:lnTo>
                  <a:lnTo>
                    <a:pt x="121744" y="61498"/>
                  </a:lnTo>
                  <a:lnTo>
                    <a:pt x="124280" y="41370"/>
                  </a:lnTo>
                  <a:lnTo>
                    <a:pt x="121508" y="23066"/>
                  </a:lnTo>
                  <a:lnTo>
                    <a:pt x="11086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09003" y="314488"/>
              <a:ext cx="102231" cy="264580"/>
            </a:xfrm>
            <a:custGeom>
              <a:avLst/>
              <a:gdLst/>
              <a:ahLst/>
              <a:cxnLst/>
              <a:rect l="0" t="0" r="0" b="0"/>
              <a:pathLst>
                <a:path w="102231" h="264580">
                  <a:moveTo>
                    <a:pt x="39059" y="264579"/>
                  </a:moveTo>
                  <a:lnTo>
                    <a:pt x="30726" y="227101"/>
                  </a:lnTo>
                  <a:lnTo>
                    <a:pt x="23375" y="175677"/>
                  </a:lnTo>
                  <a:lnTo>
                    <a:pt x="7256" y="117951"/>
                  </a:lnTo>
                  <a:lnTo>
                    <a:pt x="0" y="79584"/>
                  </a:lnTo>
                  <a:lnTo>
                    <a:pt x="970" y="37410"/>
                  </a:lnTo>
                  <a:lnTo>
                    <a:pt x="3137" y="25396"/>
                  </a:lnTo>
                  <a:lnTo>
                    <a:pt x="8092" y="16216"/>
                  </a:lnTo>
                  <a:lnTo>
                    <a:pt x="22956" y="2897"/>
                  </a:lnTo>
                  <a:lnTo>
                    <a:pt x="31833" y="47"/>
                  </a:lnTo>
                  <a:lnTo>
                    <a:pt x="51055" y="0"/>
                  </a:lnTo>
                  <a:lnTo>
                    <a:pt x="81608" y="6551"/>
                  </a:lnTo>
                  <a:lnTo>
                    <a:pt x="93064" y="12639"/>
                  </a:lnTo>
                  <a:lnTo>
                    <a:pt x="102230" y="224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74362" y="46325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1201" y="14655"/>
                  </a:lnTo>
                  <a:lnTo>
                    <a:pt x="17825" y="150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81854" y="450648"/>
              <a:ext cx="171577" cy="146617"/>
            </a:xfrm>
            <a:custGeom>
              <a:avLst/>
              <a:gdLst/>
              <a:ahLst/>
              <a:cxnLst/>
              <a:rect l="0" t="0" r="0" b="0"/>
              <a:pathLst>
                <a:path w="171577" h="146617">
                  <a:moveTo>
                    <a:pt x="129462" y="54719"/>
                  </a:moveTo>
                  <a:lnTo>
                    <a:pt x="100153" y="16346"/>
                  </a:lnTo>
                  <a:lnTo>
                    <a:pt x="74374" y="716"/>
                  </a:lnTo>
                  <a:lnTo>
                    <a:pt x="64661" y="0"/>
                  </a:lnTo>
                  <a:lnTo>
                    <a:pt x="44510" y="5443"/>
                  </a:lnTo>
                  <a:lnTo>
                    <a:pt x="26975" y="18781"/>
                  </a:lnTo>
                  <a:lnTo>
                    <a:pt x="12552" y="37577"/>
                  </a:lnTo>
                  <a:lnTo>
                    <a:pt x="2243" y="61528"/>
                  </a:lnTo>
                  <a:lnTo>
                    <a:pt x="0" y="84652"/>
                  </a:lnTo>
                  <a:lnTo>
                    <a:pt x="2504" y="133682"/>
                  </a:lnTo>
                  <a:lnTo>
                    <a:pt x="6218" y="141286"/>
                  </a:lnTo>
                  <a:lnTo>
                    <a:pt x="12205" y="145186"/>
                  </a:lnTo>
                  <a:lnTo>
                    <a:pt x="19705" y="146616"/>
                  </a:lnTo>
                  <a:lnTo>
                    <a:pt x="27045" y="144060"/>
                  </a:lnTo>
                  <a:lnTo>
                    <a:pt x="41439" y="131861"/>
                  </a:lnTo>
                  <a:lnTo>
                    <a:pt x="68574" y="95434"/>
                  </a:lnTo>
                  <a:lnTo>
                    <a:pt x="90233" y="44007"/>
                  </a:lnTo>
                  <a:lnTo>
                    <a:pt x="93951" y="40559"/>
                  </a:lnTo>
                  <a:lnTo>
                    <a:pt x="97599" y="41769"/>
                  </a:lnTo>
                  <a:lnTo>
                    <a:pt x="104772" y="52473"/>
                  </a:lnTo>
                  <a:lnTo>
                    <a:pt x="122028" y="84821"/>
                  </a:lnTo>
                  <a:lnTo>
                    <a:pt x="135517" y="98514"/>
                  </a:lnTo>
                  <a:lnTo>
                    <a:pt x="171576" y="117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48878" y="242155"/>
              <a:ext cx="9879" cy="315856"/>
            </a:xfrm>
            <a:custGeom>
              <a:avLst/>
              <a:gdLst/>
              <a:ahLst/>
              <a:cxnLst/>
              <a:rect l="0" t="0" r="0" b="0"/>
              <a:pathLst>
                <a:path w="9879" h="315856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2662" y="137662"/>
                  </a:lnTo>
                  <a:lnTo>
                    <a:pt x="7740" y="186628"/>
                  </a:lnTo>
                  <a:lnTo>
                    <a:pt x="9244" y="233892"/>
                  </a:lnTo>
                  <a:lnTo>
                    <a:pt x="9691" y="278701"/>
                  </a:lnTo>
                  <a:lnTo>
                    <a:pt x="987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53513" y="463253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64041" y="36849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48269" y="420782"/>
              <a:ext cx="253531" cy="158286"/>
            </a:xfrm>
            <a:custGeom>
              <a:avLst/>
              <a:gdLst/>
              <a:ahLst/>
              <a:cxnLst/>
              <a:rect l="0" t="0" r="0" b="0"/>
              <a:pathLst>
                <a:path w="253531" h="158286">
                  <a:moveTo>
                    <a:pt x="0" y="63528"/>
                  </a:moveTo>
                  <a:lnTo>
                    <a:pt x="0" y="126003"/>
                  </a:lnTo>
                  <a:lnTo>
                    <a:pt x="5589" y="86891"/>
                  </a:lnTo>
                  <a:lnTo>
                    <a:pt x="19128" y="44097"/>
                  </a:lnTo>
                  <a:lnTo>
                    <a:pt x="30338" y="27206"/>
                  </a:lnTo>
                  <a:lnTo>
                    <a:pt x="37773" y="22936"/>
                  </a:lnTo>
                  <a:lnTo>
                    <a:pt x="55393" y="21311"/>
                  </a:lnTo>
                  <a:lnTo>
                    <a:pt x="63835" y="26025"/>
                  </a:lnTo>
                  <a:lnTo>
                    <a:pt x="79454" y="43741"/>
                  </a:lnTo>
                  <a:lnTo>
                    <a:pt x="108067" y="105754"/>
                  </a:lnTo>
                  <a:lnTo>
                    <a:pt x="119108" y="137261"/>
                  </a:lnTo>
                  <a:lnTo>
                    <a:pt x="122689" y="139590"/>
                  </a:lnTo>
                  <a:lnTo>
                    <a:pt x="126247" y="136463"/>
                  </a:lnTo>
                  <a:lnTo>
                    <a:pt x="129788" y="129699"/>
                  </a:lnTo>
                  <a:lnTo>
                    <a:pt x="151540" y="109001"/>
                  </a:lnTo>
                  <a:lnTo>
                    <a:pt x="210934" y="76090"/>
                  </a:lnTo>
                  <a:lnTo>
                    <a:pt x="236674" y="56072"/>
                  </a:lnTo>
                  <a:lnTo>
                    <a:pt x="253530" y="29734"/>
                  </a:lnTo>
                  <a:lnTo>
                    <a:pt x="253248" y="21111"/>
                  </a:lnTo>
                  <a:lnTo>
                    <a:pt x="249551" y="13024"/>
                  </a:lnTo>
                  <a:lnTo>
                    <a:pt x="243576" y="5292"/>
                  </a:lnTo>
                  <a:lnTo>
                    <a:pt x="236084" y="1307"/>
                  </a:lnTo>
                  <a:lnTo>
                    <a:pt x="218400" y="0"/>
                  </a:lnTo>
                  <a:lnTo>
                    <a:pt x="188713" y="11430"/>
                  </a:lnTo>
                  <a:lnTo>
                    <a:pt x="163280" y="35224"/>
                  </a:lnTo>
                  <a:lnTo>
                    <a:pt x="159156" y="45828"/>
                  </a:lnTo>
                  <a:lnTo>
                    <a:pt x="157694" y="70090"/>
                  </a:lnTo>
                  <a:lnTo>
                    <a:pt x="163447" y="104467"/>
                  </a:lnTo>
                  <a:lnTo>
                    <a:pt x="178150" y="131290"/>
                  </a:lnTo>
                  <a:lnTo>
                    <a:pt x="193821" y="143558"/>
                  </a:lnTo>
                  <a:lnTo>
                    <a:pt x="212485" y="151739"/>
                  </a:lnTo>
                  <a:lnTo>
                    <a:pt x="252684" y="158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18060" y="383965"/>
              <a:ext cx="133808" cy="177127"/>
            </a:xfrm>
            <a:custGeom>
              <a:avLst/>
              <a:gdLst/>
              <a:ahLst/>
              <a:cxnLst/>
              <a:rect l="0" t="0" r="0" b="0"/>
              <a:pathLst>
                <a:path w="133808" h="177127">
                  <a:moveTo>
                    <a:pt x="114561" y="5589"/>
                  </a:moveTo>
                  <a:lnTo>
                    <a:pt x="97794" y="0"/>
                  </a:lnTo>
                  <a:lnTo>
                    <a:pt x="80203" y="375"/>
                  </a:lnTo>
                  <a:lnTo>
                    <a:pt x="60687" y="5611"/>
                  </a:lnTo>
                  <a:lnTo>
                    <a:pt x="9114" y="34592"/>
                  </a:lnTo>
                  <a:lnTo>
                    <a:pt x="3319" y="43642"/>
                  </a:lnTo>
                  <a:lnTo>
                    <a:pt x="0" y="66175"/>
                  </a:lnTo>
                  <a:lnTo>
                    <a:pt x="3092" y="75226"/>
                  </a:lnTo>
                  <a:lnTo>
                    <a:pt x="15886" y="88401"/>
                  </a:lnTo>
                  <a:lnTo>
                    <a:pt x="36391" y="95037"/>
                  </a:lnTo>
                  <a:lnTo>
                    <a:pt x="87682" y="99297"/>
                  </a:lnTo>
                  <a:lnTo>
                    <a:pt x="123365" y="105624"/>
                  </a:lnTo>
                  <a:lnTo>
                    <a:pt x="129789" y="112053"/>
                  </a:lnTo>
                  <a:lnTo>
                    <a:pt x="132902" y="121019"/>
                  </a:lnTo>
                  <a:lnTo>
                    <a:pt x="133807" y="131675"/>
                  </a:lnTo>
                  <a:lnTo>
                    <a:pt x="128574" y="149755"/>
                  </a:lnTo>
                  <a:lnTo>
                    <a:pt x="123903" y="157851"/>
                  </a:lnTo>
                  <a:lnTo>
                    <a:pt x="109355" y="169967"/>
                  </a:lnTo>
                  <a:lnTo>
                    <a:pt x="100562" y="174836"/>
                  </a:lnTo>
                  <a:lnTo>
                    <a:pt x="78314" y="177126"/>
                  </a:lnTo>
                  <a:lnTo>
                    <a:pt x="42600" y="174958"/>
                  </a:lnTo>
                  <a:lnTo>
                    <a:pt x="9276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02630" y="427861"/>
              <a:ext cx="128335" cy="143576"/>
            </a:xfrm>
            <a:custGeom>
              <a:avLst/>
              <a:gdLst/>
              <a:ahLst/>
              <a:cxnLst/>
              <a:rect l="0" t="0" r="0" b="0"/>
              <a:pathLst>
                <a:path w="128335" h="143576">
                  <a:moveTo>
                    <a:pt x="24748" y="56449"/>
                  </a:moveTo>
                  <a:lnTo>
                    <a:pt x="83365" y="56449"/>
                  </a:lnTo>
                  <a:lnTo>
                    <a:pt x="118155" y="45271"/>
                  </a:lnTo>
                  <a:lnTo>
                    <a:pt x="124454" y="37299"/>
                  </a:lnTo>
                  <a:lnTo>
                    <a:pt x="128334" y="15963"/>
                  </a:lnTo>
                  <a:lnTo>
                    <a:pt x="124221" y="8401"/>
                  </a:lnTo>
                  <a:lnTo>
                    <a:pt x="116799" y="3360"/>
                  </a:lnTo>
                  <a:lnTo>
                    <a:pt x="107172" y="0"/>
                  </a:lnTo>
                  <a:lnTo>
                    <a:pt x="71267" y="859"/>
                  </a:lnTo>
                  <a:lnTo>
                    <a:pt x="36582" y="14112"/>
                  </a:lnTo>
                  <a:lnTo>
                    <a:pt x="21039" y="29444"/>
                  </a:lnTo>
                  <a:lnTo>
                    <a:pt x="1528" y="67883"/>
                  </a:lnTo>
                  <a:lnTo>
                    <a:pt x="0" y="88437"/>
                  </a:lnTo>
                  <a:lnTo>
                    <a:pt x="4390" y="108101"/>
                  </a:lnTo>
                  <a:lnTo>
                    <a:pt x="14140" y="124639"/>
                  </a:lnTo>
                  <a:lnTo>
                    <a:pt x="32512" y="136669"/>
                  </a:lnTo>
                  <a:lnTo>
                    <a:pt x="55105" y="143575"/>
                  </a:lnTo>
                  <a:lnTo>
                    <a:pt x="108976" y="1406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32663" y="428984"/>
              <a:ext cx="197945" cy="268798"/>
            </a:xfrm>
            <a:custGeom>
              <a:avLst/>
              <a:gdLst/>
              <a:ahLst/>
              <a:cxnLst/>
              <a:rect l="0" t="0" r="0" b="0"/>
              <a:pathLst>
                <a:path w="197945" h="268798">
                  <a:moveTo>
                    <a:pt x="178984" y="65855"/>
                  </a:moveTo>
                  <a:lnTo>
                    <a:pt x="158741" y="21892"/>
                  </a:lnTo>
                  <a:lnTo>
                    <a:pt x="139962" y="8101"/>
                  </a:lnTo>
                  <a:lnTo>
                    <a:pt x="128403" y="2786"/>
                  </a:lnTo>
                  <a:lnTo>
                    <a:pt x="103081" y="0"/>
                  </a:lnTo>
                  <a:lnTo>
                    <a:pt x="89778" y="894"/>
                  </a:lnTo>
                  <a:lnTo>
                    <a:pt x="68757" y="11247"/>
                  </a:lnTo>
                  <a:lnTo>
                    <a:pt x="52786" y="27547"/>
                  </a:lnTo>
                  <a:lnTo>
                    <a:pt x="41788" y="46489"/>
                  </a:lnTo>
                  <a:lnTo>
                    <a:pt x="40727" y="56454"/>
                  </a:lnTo>
                  <a:lnTo>
                    <a:pt x="45787" y="76885"/>
                  </a:lnTo>
                  <a:lnTo>
                    <a:pt x="61789" y="102528"/>
                  </a:lnTo>
                  <a:lnTo>
                    <a:pt x="70439" y="107851"/>
                  </a:lnTo>
                  <a:lnTo>
                    <a:pt x="92527" y="113766"/>
                  </a:lnTo>
                  <a:lnTo>
                    <a:pt x="102629" y="113003"/>
                  </a:lnTo>
                  <a:lnTo>
                    <a:pt x="120092" y="105917"/>
                  </a:lnTo>
                  <a:lnTo>
                    <a:pt x="143077" y="83184"/>
                  </a:lnTo>
                  <a:lnTo>
                    <a:pt x="149197" y="82087"/>
                  </a:lnTo>
                  <a:lnTo>
                    <a:pt x="154447" y="86035"/>
                  </a:lnTo>
                  <a:lnTo>
                    <a:pt x="178679" y="140402"/>
                  </a:lnTo>
                  <a:lnTo>
                    <a:pt x="195322" y="193478"/>
                  </a:lnTo>
                  <a:lnTo>
                    <a:pt x="197944" y="218893"/>
                  </a:lnTo>
                  <a:lnTo>
                    <a:pt x="192870" y="239547"/>
                  </a:lnTo>
                  <a:lnTo>
                    <a:pt x="188241" y="248330"/>
                  </a:lnTo>
                  <a:lnTo>
                    <a:pt x="170621" y="261209"/>
                  </a:lnTo>
                  <a:lnTo>
                    <a:pt x="159371" y="266281"/>
                  </a:lnTo>
                  <a:lnTo>
                    <a:pt x="131273" y="268797"/>
                  </a:lnTo>
                  <a:lnTo>
                    <a:pt x="71164" y="266469"/>
                  </a:lnTo>
                  <a:lnTo>
                    <a:pt x="17820" y="257639"/>
                  </a:lnTo>
                  <a:lnTo>
                    <a:pt x="0" y="25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53761" y="407398"/>
              <a:ext cx="368499" cy="153658"/>
            </a:xfrm>
            <a:custGeom>
              <a:avLst/>
              <a:gdLst/>
              <a:ahLst/>
              <a:cxnLst/>
              <a:rect l="0" t="0" r="0" b="0"/>
              <a:pathLst>
                <a:path w="368499" h="153658">
                  <a:moveTo>
                    <a:pt x="0" y="55855"/>
                  </a:moveTo>
                  <a:lnTo>
                    <a:pt x="0" y="110000"/>
                  </a:lnTo>
                  <a:lnTo>
                    <a:pt x="0" y="126713"/>
                  </a:lnTo>
                  <a:lnTo>
                    <a:pt x="0" y="67641"/>
                  </a:lnTo>
                  <a:lnTo>
                    <a:pt x="0" y="40816"/>
                  </a:lnTo>
                  <a:lnTo>
                    <a:pt x="3510" y="30622"/>
                  </a:lnTo>
                  <a:lnTo>
                    <a:pt x="16768" y="16174"/>
                  </a:lnTo>
                  <a:lnTo>
                    <a:pt x="24047" y="15363"/>
                  </a:lnTo>
                  <a:lnTo>
                    <a:pt x="31239" y="18332"/>
                  </a:lnTo>
                  <a:lnTo>
                    <a:pt x="59593" y="42724"/>
                  </a:lnTo>
                  <a:lnTo>
                    <a:pt x="75110" y="68732"/>
                  </a:lnTo>
                  <a:lnTo>
                    <a:pt x="79319" y="71459"/>
                  </a:lnTo>
                  <a:lnTo>
                    <a:pt x="83295" y="69767"/>
                  </a:lnTo>
                  <a:lnTo>
                    <a:pt x="90833" y="58529"/>
                  </a:lnTo>
                  <a:lnTo>
                    <a:pt x="108740" y="12707"/>
                  </a:lnTo>
                  <a:lnTo>
                    <a:pt x="114608" y="7203"/>
                  </a:lnTo>
                  <a:lnTo>
                    <a:pt x="122029" y="4703"/>
                  </a:lnTo>
                  <a:lnTo>
                    <a:pt x="130486" y="4206"/>
                  </a:lnTo>
                  <a:lnTo>
                    <a:pt x="138463" y="8554"/>
                  </a:lnTo>
                  <a:lnTo>
                    <a:pt x="153566" y="25864"/>
                  </a:lnTo>
                  <a:lnTo>
                    <a:pt x="187393" y="87581"/>
                  </a:lnTo>
                  <a:lnTo>
                    <a:pt x="201883" y="119068"/>
                  </a:lnTo>
                  <a:lnTo>
                    <a:pt x="204779" y="121394"/>
                  </a:lnTo>
                  <a:lnTo>
                    <a:pt x="206709" y="118265"/>
                  </a:lnTo>
                  <a:lnTo>
                    <a:pt x="207996" y="111500"/>
                  </a:lnTo>
                  <a:lnTo>
                    <a:pt x="212364" y="105820"/>
                  </a:lnTo>
                  <a:lnTo>
                    <a:pt x="235278" y="92237"/>
                  </a:lnTo>
                  <a:lnTo>
                    <a:pt x="265464" y="81973"/>
                  </a:lnTo>
                  <a:lnTo>
                    <a:pt x="301185" y="76072"/>
                  </a:lnTo>
                  <a:lnTo>
                    <a:pt x="319473" y="66400"/>
                  </a:lnTo>
                  <a:lnTo>
                    <a:pt x="332281" y="51183"/>
                  </a:lnTo>
                  <a:lnTo>
                    <a:pt x="337335" y="42212"/>
                  </a:lnTo>
                  <a:lnTo>
                    <a:pt x="338364" y="33892"/>
                  </a:lnTo>
                  <a:lnTo>
                    <a:pt x="333268" y="18408"/>
                  </a:lnTo>
                  <a:lnTo>
                    <a:pt x="320085" y="6847"/>
                  </a:lnTo>
                  <a:lnTo>
                    <a:pt x="311656" y="2126"/>
                  </a:lnTo>
                  <a:lnTo>
                    <a:pt x="292932" y="0"/>
                  </a:lnTo>
                  <a:lnTo>
                    <a:pt x="274082" y="4125"/>
                  </a:lnTo>
                  <a:lnTo>
                    <a:pt x="257905" y="13757"/>
                  </a:lnTo>
                  <a:lnTo>
                    <a:pt x="246036" y="28956"/>
                  </a:lnTo>
                  <a:lnTo>
                    <a:pt x="241233" y="37922"/>
                  </a:lnTo>
                  <a:lnTo>
                    <a:pt x="239016" y="60363"/>
                  </a:lnTo>
                  <a:lnTo>
                    <a:pt x="243100" y="84765"/>
                  </a:lnTo>
                  <a:lnTo>
                    <a:pt x="252714" y="107309"/>
                  </a:lnTo>
                  <a:lnTo>
                    <a:pt x="276870" y="134142"/>
                  </a:lnTo>
                  <a:lnTo>
                    <a:pt x="306254" y="151321"/>
                  </a:lnTo>
                  <a:lnTo>
                    <a:pt x="326796" y="153657"/>
                  </a:lnTo>
                  <a:lnTo>
                    <a:pt x="345284" y="150795"/>
                  </a:lnTo>
                  <a:lnTo>
                    <a:pt x="368498" y="14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65023" y="432088"/>
              <a:ext cx="125693" cy="136451"/>
            </a:xfrm>
            <a:custGeom>
              <a:avLst/>
              <a:gdLst/>
              <a:ahLst/>
              <a:cxnLst/>
              <a:rect l="0" t="0" r="0" b="0"/>
              <a:pathLst>
                <a:path w="125693" h="136451">
                  <a:moveTo>
                    <a:pt x="9878" y="52222"/>
                  </a:moveTo>
                  <a:lnTo>
                    <a:pt x="9878" y="110839"/>
                  </a:lnTo>
                  <a:lnTo>
                    <a:pt x="8709" y="115867"/>
                  </a:lnTo>
                  <a:lnTo>
                    <a:pt x="6759" y="115709"/>
                  </a:lnTo>
                  <a:lnTo>
                    <a:pt x="4289" y="112094"/>
                  </a:lnTo>
                  <a:lnTo>
                    <a:pt x="0" y="51672"/>
                  </a:lnTo>
                  <a:lnTo>
                    <a:pt x="1978" y="26242"/>
                  </a:lnTo>
                  <a:lnTo>
                    <a:pt x="10657" y="7140"/>
                  </a:lnTo>
                  <a:lnTo>
                    <a:pt x="17416" y="2280"/>
                  </a:lnTo>
                  <a:lnTo>
                    <a:pt x="25432" y="210"/>
                  </a:lnTo>
                  <a:lnTo>
                    <a:pt x="34286" y="0"/>
                  </a:lnTo>
                  <a:lnTo>
                    <a:pt x="50362" y="6006"/>
                  </a:lnTo>
                  <a:lnTo>
                    <a:pt x="79746" y="28925"/>
                  </a:lnTo>
                  <a:lnTo>
                    <a:pt x="106911" y="64388"/>
                  </a:lnTo>
                  <a:lnTo>
                    <a:pt x="119607" y="94821"/>
                  </a:lnTo>
                  <a:lnTo>
                    <a:pt x="125692" y="1364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85664" y="273740"/>
              <a:ext cx="10337" cy="326385"/>
            </a:xfrm>
            <a:custGeom>
              <a:avLst/>
              <a:gdLst/>
              <a:ahLst/>
              <a:cxnLst/>
              <a:rect l="0" t="0" r="0" b="0"/>
              <a:pathLst>
                <a:path w="10337" h="326385">
                  <a:moveTo>
                    <a:pt x="10336" y="0"/>
                  </a:moveTo>
                  <a:lnTo>
                    <a:pt x="2002" y="57264"/>
                  </a:lnTo>
                  <a:lnTo>
                    <a:pt x="457" y="109774"/>
                  </a:lnTo>
                  <a:lnTo>
                    <a:pt x="0" y="169786"/>
                  </a:lnTo>
                  <a:lnTo>
                    <a:pt x="2984" y="228902"/>
                  </a:lnTo>
                  <a:lnTo>
                    <a:pt x="8158" y="280343"/>
                  </a:lnTo>
                  <a:lnTo>
                    <a:pt x="1033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80186" y="368497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6426" y="0"/>
                  </a:lnTo>
                  <a:lnTo>
                    <a:pt x="95890" y="0"/>
                  </a:lnTo>
                  <a:lnTo>
                    <a:pt x="4491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13488" y="1112664"/>
            <a:ext cx="3439901" cy="550839"/>
            <a:chOff x="213488" y="1112664"/>
            <a:chExt cx="3439901" cy="550839"/>
          </a:xfrm>
        </p:grpSpPr>
        <p:sp>
          <p:nvSpPr>
            <p:cNvPr id="38" name="Freeform 37"/>
            <p:cNvSpPr/>
            <p:nvPr/>
          </p:nvSpPr>
          <p:spPr>
            <a:xfrm>
              <a:off x="213488" y="1112664"/>
              <a:ext cx="252529" cy="385221"/>
            </a:xfrm>
            <a:custGeom>
              <a:avLst/>
              <a:gdLst/>
              <a:ahLst/>
              <a:cxnLst/>
              <a:rect l="0" t="0" r="0" b="0"/>
              <a:pathLst>
                <a:path w="252529" h="385221">
                  <a:moveTo>
                    <a:pt x="218180" y="77056"/>
                  </a:moveTo>
                  <a:lnTo>
                    <a:pt x="188871" y="38682"/>
                  </a:lnTo>
                  <a:lnTo>
                    <a:pt x="146143" y="11591"/>
                  </a:lnTo>
                  <a:lnTo>
                    <a:pt x="124163" y="1947"/>
                  </a:lnTo>
                  <a:lnTo>
                    <a:pt x="99575" y="0"/>
                  </a:lnTo>
                  <a:lnTo>
                    <a:pt x="51252" y="8283"/>
                  </a:lnTo>
                  <a:lnTo>
                    <a:pt x="32466" y="20754"/>
                  </a:lnTo>
                  <a:lnTo>
                    <a:pt x="17487" y="37995"/>
                  </a:lnTo>
                  <a:lnTo>
                    <a:pt x="6931" y="57356"/>
                  </a:lnTo>
                  <a:lnTo>
                    <a:pt x="0" y="93575"/>
                  </a:lnTo>
                  <a:lnTo>
                    <a:pt x="3535" y="128354"/>
                  </a:lnTo>
                  <a:lnTo>
                    <a:pt x="12038" y="147038"/>
                  </a:lnTo>
                  <a:lnTo>
                    <a:pt x="17581" y="155296"/>
                  </a:lnTo>
                  <a:lnTo>
                    <a:pt x="25956" y="160802"/>
                  </a:lnTo>
                  <a:lnTo>
                    <a:pt x="60099" y="168550"/>
                  </a:lnTo>
                  <a:lnTo>
                    <a:pt x="113558" y="171168"/>
                  </a:lnTo>
                  <a:lnTo>
                    <a:pt x="169178" y="177274"/>
                  </a:lnTo>
                  <a:lnTo>
                    <a:pt x="205611" y="192018"/>
                  </a:lnTo>
                  <a:lnTo>
                    <a:pt x="233043" y="211204"/>
                  </a:lnTo>
                  <a:lnTo>
                    <a:pt x="245453" y="231044"/>
                  </a:lnTo>
                  <a:lnTo>
                    <a:pt x="252528" y="254289"/>
                  </a:lnTo>
                  <a:lnTo>
                    <a:pt x="249934" y="287107"/>
                  </a:lnTo>
                  <a:lnTo>
                    <a:pt x="240587" y="317888"/>
                  </a:lnTo>
                  <a:lnTo>
                    <a:pt x="222349" y="342346"/>
                  </a:lnTo>
                  <a:lnTo>
                    <a:pt x="195239" y="363241"/>
                  </a:lnTo>
                  <a:lnTo>
                    <a:pt x="144232" y="385220"/>
                  </a:lnTo>
                  <a:lnTo>
                    <a:pt x="107232" y="385043"/>
                  </a:lnTo>
                  <a:lnTo>
                    <a:pt x="72223" y="377581"/>
                  </a:lnTo>
                  <a:lnTo>
                    <a:pt x="28667" y="350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0691" y="1312608"/>
              <a:ext cx="171548" cy="160106"/>
            </a:xfrm>
            <a:custGeom>
              <a:avLst/>
              <a:gdLst/>
              <a:ahLst/>
              <a:cxnLst/>
              <a:rect l="0" t="0" r="0" b="0"/>
              <a:pathLst>
                <a:path w="171548" h="160106">
                  <a:moveTo>
                    <a:pt x="3091" y="66625"/>
                  </a:moveTo>
                  <a:lnTo>
                    <a:pt x="52022" y="63505"/>
                  </a:lnTo>
                  <a:lnTo>
                    <a:pt x="105563" y="51971"/>
                  </a:lnTo>
                  <a:lnTo>
                    <a:pt x="133539" y="36286"/>
                  </a:lnTo>
                  <a:lnTo>
                    <a:pt x="136849" y="30022"/>
                  </a:lnTo>
                  <a:lnTo>
                    <a:pt x="136717" y="23505"/>
                  </a:lnTo>
                  <a:lnTo>
                    <a:pt x="134289" y="16821"/>
                  </a:lnTo>
                  <a:lnTo>
                    <a:pt x="119113" y="6275"/>
                  </a:lnTo>
                  <a:lnTo>
                    <a:pt x="108515" y="1825"/>
                  </a:lnTo>
                  <a:lnTo>
                    <a:pt x="87381" y="0"/>
                  </a:lnTo>
                  <a:lnTo>
                    <a:pt x="45217" y="8361"/>
                  </a:lnTo>
                  <a:lnTo>
                    <a:pt x="19212" y="23495"/>
                  </a:lnTo>
                  <a:lnTo>
                    <a:pt x="7136" y="39267"/>
                  </a:lnTo>
                  <a:lnTo>
                    <a:pt x="2278" y="48386"/>
                  </a:lnTo>
                  <a:lnTo>
                    <a:pt x="0" y="67877"/>
                  </a:lnTo>
                  <a:lnTo>
                    <a:pt x="8070" y="108986"/>
                  </a:lnTo>
                  <a:lnTo>
                    <a:pt x="23153" y="134808"/>
                  </a:lnTo>
                  <a:lnTo>
                    <a:pt x="38914" y="146841"/>
                  </a:lnTo>
                  <a:lnTo>
                    <a:pt x="58787" y="154919"/>
                  </a:lnTo>
                  <a:lnTo>
                    <a:pt x="109672" y="160105"/>
                  </a:lnTo>
                  <a:lnTo>
                    <a:pt x="134688" y="158474"/>
                  </a:lnTo>
                  <a:lnTo>
                    <a:pt x="171547" y="140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1709" y="1309057"/>
              <a:ext cx="218431" cy="354446"/>
            </a:xfrm>
            <a:custGeom>
              <a:avLst/>
              <a:gdLst/>
              <a:ahLst/>
              <a:cxnLst/>
              <a:rect l="0" t="0" r="0" b="0"/>
              <a:pathLst>
                <a:path w="218431" h="354446">
                  <a:moveTo>
                    <a:pt x="126342" y="91233"/>
                  </a:moveTo>
                  <a:lnTo>
                    <a:pt x="155651" y="61924"/>
                  </a:lnTo>
                  <a:lnTo>
                    <a:pt x="158749" y="52976"/>
                  </a:lnTo>
                  <a:lnTo>
                    <a:pt x="159073" y="30556"/>
                  </a:lnTo>
                  <a:lnTo>
                    <a:pt x="155182" y="21536"/>
                  </a:lnTo>
                  <a:lnTo>
                    <a:pt x="141500" y="8394"/>
                  </a:lnTo>
                  <a:lnTo>
                    <a:pt x="120601" y="1773"/>
                  </a:lnTo>
                  <a:lnTo>
                    <a:pt x="95714" y="0"/>
                  </a:lnTo>
                  <a:lnTo>
                    <a:pt x="69056" y="3112"/>
                  </a:lnTo>
                  <a:lnTo>
                    <a:pt x="47849" y="14633"/>
                  </a:lnTo>
                  <a:lnTo>
                    <a:pt x="31795" y="31452"/>
                  </a:lnTo>
                  <a:lnTo>
                    <a:pt x="20760" y="50626"/>
                  </a:lnTo>
                  <a:lnTo>
                    <a:pt x="18196" y="70845"/>
                  </a:lnTo>
                  <a:lnTo>
                    <a:pt x="22125" y="91530"/>
                  </a:lnTo>
                  <a:lnTo>
                    <a:pt x="37491" y="121737"/>
                  </a:lnTo>
                  <a:lnTo>
                    <a:pt x="50198" y="138325"/>
                  </a:lnTo>
                  <a:lnTo>
                    <a:pt x="58032" y="142515"/>
                  </a:lnTo>
                  <a:lnTo>
                    <a:pt x="76095" y="144051"/>
                  </a:lnTo>
                  <a:lnTo>
                    <a:pt x="92702" y="137714"/>
                  </a:lnTo>
                  <a:lnTo>
                    <a:pt x="122427" y="114582"/>
                  </a:lnTo>
                  <a:lnTo>
                    <a:pt x="138180" y="88792"/>
                  </a:lnTo>
                  <a:lnTo>
                    <a:pt x="142423" y="86096"/>
                  </a:lnTo>
                  <a:lnTo>
                    <a:pt x="146422" y="87808"/>
                  </a:lnTo>
                  <a:lnTo>
                    <a:pt x="192226" y="149026"/>
                  </a:lnTo>
                  <a:lnTo>
                    <a:pt x="213513" y="206107"/>
                  </a:lnTo>
                  <a:lnTo>
                    <a:pt x="218430" y="263446"/>
                  </a:lnTo>
                  <a:lnTo>
                    <a:pt x="214844" y="288265"/>
                  </a:lnTo>
                  <a:lnTo>
                    <a:pt x="206230" y="307874"/>
                  </a:lnTo>
                  <a:lnTo>
                    <a:pt x="200658" y="316379"/>
                  </a:lnTo>
                  <a:lnTo>
                    <a:pt x="185108" y="328948"/>
                  </a:lnTo>
                  <a:lnTo>
                    <a:pt x="140940" y="346549"/>
                  </a:lnTo>
                  <a:lnTo>
                    <a:pt x="79919" y="345650"/>
                  </a:lnTo>
                  <a:lnTo>
                    <a:pt x="27832" y="347379"/>
                  </a:lnTo>
                  <a:lnTo>
                    <a:pt x="0" y="354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7747" y="1319179"/>
              <a:ext cx="373694" cy="160913"/>
            </a:xfrm>
            <a:custGeom>
              <a:avLst/>
              <a:gdLst/>
              <a:ahLst/>
              <a:cxnLst/>
              <a:rect l="0" t="0" r="0" b="0"/>
              <a:pathLst>
                <a:path w="373694" h="160913">
                  <a:moveTo>
                    <a:pt x="5589" y="60054"/>
                  </a:moveTo>
                  <a:lnTo>
                    <a:pt x="0" y="76821"/>
                  </a:lnTo>
                  <a:lnTo>
                    <a:pt x="376" y="94412"/>
                  </a:lnTo>
                  <a:lnTo>
                    <a:pt x="10149" y="139890"/>
                  </a:lnTo>
                  <a:lnTo>
                    <a:pt x="12138" y="143694"/>
                  </a:lnTo>
                  <a:lnTo>
                    <a:pt x="13465" y="141550"/>
                  </a:lnTo>
                  <a:lnTo>
                    <a:pt x="27338" y="87355"/>
                  </a:lnTo>
                  <a:lnTo>
                    <a:pt x="40499" y="51376"/>
                  </a:lnTo>
                  <a:lnTo>
                    <a:pt x="46410" y="40230"/>
                  </a:lnTo>
                  <a:lnTo>
                    <a:pt x="53860" y="33970"/>
                  </a:lnTo>
                  <a:lnTo>
                    <a:pt x="62336" y="30966"/>
                  </a:lnTo>
                  <a:lnTo>
                    <a:pt x="71497" y="30133"/>
                  </a:lnTo>
                  <a:lnTo>
                    <a:pt x="78773" y="33088"/>
                  </a:lnTo>
                  <a:lnTo>
                    <a:pt x="89978" y="45729"/>
                  </a:lnTo>
                  <a:lnTo>
                    <a:pt x="102863" y="72577"/>
                  </a:lnTo>
                  <a:lnTo>
                    <a:pt x="107873" y="75422"/>
                  </a:lnTo>
                  <a:lnTo>
                    <a:pt x="113553" y="73809"/>
                  </a:lnTo>
                  <a:lnTo>
                    <a:pt x="119679" y="69224"/>
                  </a:lnTo>
                  <a:lnTo>
                    <a:pt x="129605" y="51651"/>
                  </a:lnTo>
                  <a:lnTo>
                    <a:pt x="133890" y="40414"/>
                  </a:lnTo>
                  <a:lnTo>
                    <a:pt x="140256" y="34092"/>
                  </a:lnTo>
                  <a:lnTo>
                    <a:pt x="148010" y="31048"/>
                  </a:lnTo>
                  <a:lnTo>
                    <a:pt x="156688" y="30188"/>
                  </a:lnTo>
                  <a:lnTo>
                    <a:pt x="175690" y="35472"/>
                  </a:lnTo>
                  <a:lnTo>
                    <a:pt x="185670" y="40156"/>
                  </a:lnTo>
                  <a:lnTo>
                    <a:pt x="199879" y="54720"/>
                  </a:lnTo>
                  <a:lnTo>
                    <a:pt x="226183" y="113152"/>
                  </a:lnTo>
                  <a:lnTo>
                    <a:pt x="229861" y="123529"/>
                  </a:lnTo>
                  <a:lnTo>
                    <a:pt x="234652" y="126937"/>
                  </a:lnTo>
                  <a:lnTo>
                    <a:pt x="240186" y="125699"/>
                  </a:lnTo>
                  <a:lnTo>
                    <a:pt x="301890" y="84523"/>
                  </a:lnTo>
                  <a:lnTo>
                    <a:pt x="353228" y="52560"/>
                  </a:lnTo>
                  <a:lnTo>
                    <a:pt x="367936" y="35666"/>
                  </a:lnTo>
                  <a:lnTo>
                    <a:pt x="373495" y="26248"/>
                  </a:lnTo>
                  <a:lnTo>
                    <a:pt x="373693" y="18799"/>
                  </a:lnTo>
                  <a:lnTo>
                    <a:pt x="370314" y="12664"/>
                  </a:lnTo>
                  <a:lnTo>
                    <a:pt x="364553" y="7403"/>
                  </a:lnTo>
                  <a:lnTo>
                    <a:pt x="345673" y="1558"/>
                  </a:lnTo>
                  <a:lnTo>
                    <a:pt x="334087" y="0"/>
                  </a:lnTo>
                  <a:lnTo>
                    <a:pt x="314975" y="4507"/>
                  </a:lnTo>
                  <a:lnTo>
                    <a:pt x="283642" y="26465"/>
                  </a:lnTo>
                  <a:lnTo>
                    <a:pt x="262020" y="52051"/>
                  </a:lnTo>
                  <a:lnTo>
                    <a:pt x="254089" y="74824"/>
                  </a:lnTo>
                  <a:lnTo>
                    <a:pt x="251975" y="87448"/>
                  </a:lnTo>
                  <a:lnTo>
                    <a:pt x="255864" y="110834"/>
                  </a:lnTo>
                  <a:lnTo>
                    <a:pt x="271207" y="140610"/>
                  </a:lnTo>
                  <a:lnTo>
                    <a:pt x="277424" y="148853"/>
                  </a:lnTo>
                  <a:lnTo>
                    <a:pt x="296811" y="158012"/>
                  </a:lnTo>
                  <a:lnTo>
                    <a:pt x="317515" y="160912"/>
                  </a:lnTo>
                  <a:lnTo>
                    <a:pt x="342501" y="154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42362" y="1353783"/>
              <a:ext cx="140408" cy="141264"/>
            </a:xfrm>
            <a:custGeom>
              <a:avLst/>
              <a:gdLst/>
              <a:ahLst/>
              <a:cxnLst/>
              <a:rect l="0" t="0" r="0" b="0"/>
              <a:pathLst>
                <a:path w="140408" h="141264">
                  <a:moveTo>
                    <a:pt x="0" y="46507"/>
                  </a:moveTo>
                  <a:lnTo>
                    <a:pt x="15641" y="72893"/>
                  </a:lnTo>
                  <a:lnTo>
                    <a:pt x="25172" y="100598"/>
                  </a:lnTo>
                  <a:lnTo>
                    <a:pt x="16241" y="74124"/>
                  </a:lnTo>
                  <a:lnTo>
                    <a:pt x="16187" y="55271"/>
                  </a:lnTo>
                  <a:lnTo>
                    <a:pt x="21232" y="35194"/>
                  </a:lnTo>
                  <a:lnTo>
                    <a:pt x="31274" y="14573"/>
                  </a:lnTo>
                  <a:lnTo>
                    <a:pt x="39567" y="7670"/>
                  </a:lnTo>
                  <a:lnTo>
                    <a:pt x="61259" y="0"/>
                  </a:lnTo>
                  <a:lnTo>
                    <a:pt x="71255" y="295"/>
                  </a:lnTo>
                  <a:lnTo>
                    <a:pt x="88601" y="6861"/>
                  </a:lnTo>
                  <a:lnTo>
                    <a:pt x="100990" y="20697"/>
                  </a:lnTo>
                  <a:lnTo>
                    <a:pt x="129503" y="75560"/>
                  </a:lnTo>
                  <a:lnTo>
                    <a:pt x="140407" y="107758"/>
                  </a:lnTo>
                  <a:lnTo>
                    <a:pt x="136871" y="141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53583" y="1158134"/>
              <a:ext cx="20407" cy="305328"/>
            </a:xfrm>
            <a:custGeom>
              <a:avLst/>
              <a:gdLst/>
              <a:ahLst/>
              <a:cxnLst/>
              <a:rect l="0" t="0" r="0" b="0"/>
              <a:pathLst>
                <a:path w="20407" h="305328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927" y="204437"/>
                  </a:lnTo>
                  <a:lnTo>
                    <a:pt x="12810" y="259575"/>
                  </a:lnTo>
                  <a:lnTo>
                    <a:pt x="2040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58176" y="1295005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7462" y="0"/>
                  </a:lnTo>
                  <a:lnTo>
                    <a:pt x="84403" y="0"/>
                  </a:lnTo>
                  <a:lnTo>
                    <a:pt x="2525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35987" y="1136933"/>
              <a:ext cx="234638" cy="365157"/>
            </a:xfrm>
            <a:custGeom>
              <a:avLst/>
              <a:gdLst/>
              <a:ahLst/>
              <a:cxnLst/>
              <a:rect l="0" t="0" r="0" b="0"/>
              <a:pathLst>
                <a:path w="234638" h="365157">
                  <a:moveTo>
                    <a:pt x="27557" y="105429"/>
                  </a:moveTo>
                  <a:lnTo>
                    <a:pt x="30676" y="154360"/>
                  </a:lnTo>
                  <a:lnTo>
                    <a:pt x="36622" y="213491"/>
                  </a:lnTo>
                  <a:lnTo>
                    <a:pt x="38966" y="276297"/>
                  </a:lnTo>
                  <a:lnTo>
                    <a:pt x="46361" y="328044"/>
                  </a:lnTo>
                  <a:lnTo>
                    <a:pt x="47112" y="341576"/>
                  </a:lnTo>
                  <a:lnTo>
                    <a:pt x="45273" y="347089"/>
                  </a:lnTo>
                  <a:lnTo>
                    <a:pt x="41707" y="347254"/>
                  </a:lnTo>
                  <a:lnTo>
                    <a:pt x="36990" y="343855"/>
                  </a:lnTo>
                  <a:lnTo>
                    <a:pt x="31749" y="327599"/>
                  </a:lnTo>
                  <a:lnTo>
                    <a:pt x="22796" y="273447"/>
                  </a:lnTo>
                  <a:lnTo>
                    <a:pt x="9762" y="213661"/>
                  </a:lnTo>
                  <a:lnTo>
                    <a:pt x="577" y="165054"/>
                  </a:lnTo>
                  <a:lnTo>
                    <a:pt x="0" y="109235"/>
                  </a:lnTo>
                  <a:lnTo>
                    <a:pt x="14049" y="53288"/>
                  </a:lnTo>
                  <a:lnTo>
                    <a:pt x="25374" y="22520"/>
                  </a:lnTo>
                  <a:lnTo>
                    <a:pt x="36725" y="5799"/>
                  </a:lnTo>
                  <a:lnTo>
                    <a:pt x="46537" y="1575"/>
                  </a:lnTo>
                  <a:lnTo>
                    <a:pt x="73037" y="0"/>
                  </a:lnTo>
                  <a:lnTo>
                    <a:pt x="94953" y="6319"/>
                  </a:lnTo>
                  <a:lnTo>
                    <a:pt x="112493" y="18097"/>
                  </a:lnTo>
                  <a:lnTo>
                    <a:pt x="128087" y="35029"/>
                  </a:lnTo>
                  <a:lnTo>
                    <a:pt x="136578" y="60492"/>
                  </a:lnTo>
                  <a:lnTo>
                    <a:pt x="139181" y="88967"/>
                  </a:lnTo>
                  <a:lnTo>
                    <a:pt x="136439" y="113320"/>
                  </a:lnTo>
                  <a:lnTo>
                    <a:pt x="125082" y="132723"/>
                  </a:lnTo>
                  <a:lnTo>
                    <a:pt x="108336" y="147975"/>
                  </a:lnTo>
                  <a:lnTo>
                    <a:pt x="48311" y="175041"/>
                  </a:lnTo>
                  <a:lnTo>
                    <a:pt x="27422" y="182381"/>
                  </a:lnTo>
                  <a:lnTo>
                    <a:pt x="22788" y="182467"/>
                  </a:lnTo>
                  <a:lnTo>
                    <a:pt x="22038" y="180184"/>
                  </a:lnTo>
                  <a:lnTo>
                    <a:pt x="23877" y="176323"/>
                  </a:lnTo>
                  <a:lnTo>
                    <a:pt x="38400" y="172033"/>
                  </a:lnTo>
                  <a:lnTo>
                    <a:pt x="99174" y="169052"/>
                  </a:lnTo>
                  <a:lnTo>
                    <a:pt x="140284" y="171074"/>
                  </a:lnTo>
                  <a:lnTo>
                    <a:pt x="192976" y="191532"/>
                  </a:lnTo>
                  <a:lnTo>
                    <a:pt x="213381" y="205698"/>
                  </a:lnTo>
                  <a:lnTo>
                    <a:pt x="226348" y="223693"/>
                  </a:lnTo>
                  <a:lnTo>
                    <a:pt x="234637" y="259143"/>
                  </a:lnTo>
                  <a:lnTo>
                    <a:pt x="231503" y="299283"/>
                  </a:lnTo>
                  <a:lnTo>
                    <a:pt x="219975" y="323778"/>
                  </a:lnTo>
                  <a:lnTo>
                    <a:pt x="211987" y="335223"/>
                  </a:lnTo>
                  <a:lnTo>
                    <a:pt x="190634" y="351059"/>
                  </a:lnTo>
                  <a:lnTo>
                    <a:pt x="165546" y="360827"/>
                  </a:lnTo>
                  <a:lnTo>
                    <a:pt x="125114" y="365156"/>
                  </a:lnTo>
                  <a:lnTo>
                    <a:pt x="75770" y="356732"/>
                  </a:lnTo>
                  <a:lnTo>
                    <a:pt x="48614" y="347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68870" y="1368704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47813" y="1263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32172" y="1321001"/>
              <a:ext cx="158446" cy="168056"/>
            </a:xfrm>
            <a:custGeom>
              <a:avLst/>
              <a:gdLst/>
              <a:ahLst/>
              <a:cxnLst/>
              <a:rect l="0" t="0" r="0" b="0"/>
              <a:pathLst>
                <a:path w="158446" h="168056">
                  <a:moveTo>
                    <a:pt x="105154" y="5589"/>
                  </a:moveTo>
                  <a:lnTo>
                    <a:pt x="88387" y="0"/>
                  </a:lnTo>
                  <a:lnTo>
                    <a:pt x="70796" y="375"/>
                  </a:lnTo>
                  <a:lnTo>
                    <a:pt x="25318" y="10149"/>
                  </a:lnTo>
                  <a:lnTo>
                    <a:pt x="15665" y="15648"/>
                  </a:lnTo>
                  <a:lnTo>
                    <a:pt x="1820" y="31117"/>
                  </a:lnTo>
                  <a:lnTo>
                    <a:pt x="0" y="40155"/>
                  </a:lnTo>
                  <a:lnTo>
                    <a:pt x="4217" y="59556"/>
                  </a:lnTo>
                  <a:lnTo>
                    <a:pt x="10956" y="66134"/>
                  </a:lnTo>
                  <a:lnTo>
                    <a:pt x="30923" y="73442"/>
                  </a:lnTo>
                  <a:lnTo>
                    <a:pt x="92360" y="81638"/>
                  </a:lnTo>
                  <a:lnTo>
                    <a:pt x="125540" y="93633"/>
                  </a:lnTo>
                  <a:lnTo>
                    <a:pt x="136292" y="99380"/>
                  </a:lnTo>
                  <a:lnTo>
                    <a:pt x="151359" y="115124"/>
                  </a:lnTo>
                  <a:lnTo>
                    <a:pt x="157014" y="124236"/>
                  </a:lnTo>
                  <a:lnTo>
                    <a:pt x="158445" y="133820"/>
                  </a:lnTo>
                  <a:lnTo>
                    <a:pt x="153795" y="153828"/>
                  </a:lnTo>
                  <a:lnTo>
                    <a:pt x="146940" y="160567"/>
                  </a:lnTo>
                  <a:lnTo>
                    <a:pt x="126845" y="168055"/>
                  </a:lnTo>
                  <a:lnTo>
                    <a:pt x="89224" y="166681"/>
                  </a:lnTo>
                  <a:lnTo>
                    <a:pt x="31455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28382" y="1334339"/>
              <a:ext cx="127510" cy="150354"/>
            </a:xfrm>
            <a:custGeom>
              <a:avLst/>
              <a:gdLst/>
              <a:ahLst/>
              <a:cxnLst/>
              <a:rect l="0" t="0" r="0" b="0"/>
              <a:pathLst>
                <a:path w="127510" h="150354">
                  <a:moveTo>
                    <a:pt x="14229" y="65951"/>
                  </a:moveTo>
                  <a:lnTo>
                    <a:pt x="56921" y="69070"/>
                  </a:lnTo>
                  <a:lnTo>
                    <a:pt x="67257" y="71540"/>
                  </a:lnTo>
                  <a:lnTo>
                    <a:pt x="88100" y="68045"/>
                  </a:lnTo>
                  <a:lnTo>
                    <a:pt x="116445" y="52923"/>
                  </a:lnTo>
                  <a:lnTo>
                    <a:pt x="124487" y="46737"/>
                  </a:lnTo>
                  <a:lnTo>
                    <a:pt x="127509" y="39104"/>
                  </a:lnTo>
                  <a:lnTo>
                    <a:pt x="127184" y="30505"/>
                  </a:lnTo>
                  <a:lnTo>
                    <a:pt x="124627" y="21263"/>
                  </a:lnTo>
                  <a:lnTo>
                    <a:pt x="119413" y="13932"/>
                  </a:lnTo>
                  <a:lnTo>
                    <a:pt x="104262" y="2667"/>
                  </a:lnTo>
                  <a:lnTo>
                    <a:pt x="82710" y="0"/>
                  </a:lnTo>
                  <a:lnTo>
                    <a:pt x="36335" y="7820"/>
                  </a:lnTo>
                  <a:lnTo>
                    <a:pt x="27797" y="13159"/>
                  </a:lnTo>
                  <a:lnTo>
                    <a:pt x="15190" y="28450"/>
                  </a:lnTo>
                  <a:lnTo>
                    <a:pt x="1516" y="56789"/>
                  </a:lnTo>
                  <a:lnTo>
                    <a:pt x="0" y="77087"/>
                  </a:lnTo>
                  <a:lnTo>
                    <a:pt x="4396" y="97806"/>
                  </a:lnTo>
                  <a:lnTo>
                    <a:pt x="14148" y="118713"/>
                  </a:lnTo>
                  <a:lnTo>
                    <a:pt x="38382" y="144625"/>
                  </a:lnTo>
                  <a:lnTo>
                    <a:pt x="47878" y="148816"/>
                  </a:lnTo>
                  <a:lnTo>
                    <a:pt x="67789" y="150353"/>
                  </a:lnTo>
                  <a:lnTo>
                    <a:pt x="108986" y="139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18742" y="1361297"/>
              <a:ext cx="139725" cy="140204"/>
            </a:xfrm>
            <a:custGeom>
              <a:avLst/>
              <a:gdLst/>
              <a:ahLst/>
              <a:cxnLst/>
              <a:rect l="0" t="0" r="0" b="0"/>
              <a:pathLst>
                <a:path w="139725" h="140204">
                  <a:moveTo>
                    <a:pt x="118667" y="17936"/>
                  </a:moveTo>
                  <a:lnTo>
                    <a:pt x="107489" y="6757"/>
                  </a:lnTo>
                  <a:lnTo>
                    <a:pt x="89522" y="1269"/>
                  </a:lnTo>
                  <a:lnTo>
                    <a:pt x="67109" y="0"/>
                  </a:lnTo>
                  <a:lnTo>
                    <a:pt x="45450" y="3335"/>
                  </a:lnTo>
                  <a:lnTo>
                    <a:pt x="27244" y="11837"/>
                  </a:lnTo>
                  <a:lnTo>
                    <a:pt x="19114" y="17379"/>
                  </a:lnTo>
                  <a:lnTo>
                    <a:pt x="6961" y="36016"/>
                  </a:lnTo>
                  <a:lnTo>
                    <a:pt x="0" y="58727"/>
                  </a:lnTo>
                  <a:lnTo>
                    <a:pt x="805" y="80519"/>
                  </a:lnTo>
                  <a:lnTo>
                    <a:pt x="8182" y="98783"/>
                  </a:lnTo>
                  <a:lnTo>
                    <a:pt x="31982" y="129572"/>
                  </a:lnTo>
                  <a:lnTo>
                    <a:pt x="51674" y="137742"/>
                  </a:lnTo>
                  <a:lnTo>
                    <a:pt x="76024" y="140203"/>
                  </a:lnTo>
                  <a:lnTo>
                    <a:pt x="102444" y="137397"/>
                  </a:lnTo>
                  <a:lnTo>
                    <a:pt x="120426" y="129132"/>
                  </a:lnTo>
                  <a:lnTo>
                    <a:pt x="139724" y="112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56344" y="1189720"/>
              <a:ext cx="17937" cy="305327"/>
            </a:xfrm>
            <a:custGeom>
              <a:avLst/>
              <a:gdLst/>
              <a:ahLst/>
              <a:cxnLst/>
              <a:rect l="0" t="0" r="0" b="0"/>
              <a:pathLst>
                <a:path w="17937" h="305327">
                  <a:moveTo>
                    <a:pt x="17936" y="0"/>
                  </a:moveTo>
                  <a:lnTo>
                    <a:pt x="3464" y="33622"/>
                  </a:lnTo>
                  <a:lnTo>
                    <a:pt x="0" y="73003"/>
                  </a:lnTo>
                  <a:lnTo>
                    <a:pt x="4692" y="121196"/>
                  </a:lnTo>
                  <a:lnTo>
                    <a:pt x="6603" y="171350"/>
                  </a:lnTo>
                  <a:lnTo>
                    <a:pt x="7248" y="233932"/>
                  </a:lnTo>
                  <a:lnTo>
                    <a:pt x="7360" y="275594"/>
                  </a:lnTo>
                  <a:lnTo>
                    <a:pt x="740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58466" y="1288939"/>
              <a:ext cx="189514" cy="16595"/>
            </a:xfrm>
            <a:custGeom>
              <a:avLst/>
              <a:gdLst/>
              <a:ahLst/>
              <a:cxnLst/>
              <a:rect l="0" t="0" r="0" b="0"/>
              <a:pathLst>
                <a:path w="189514" h="16595">
                  <a:moveTo>
                    <a:pt x="189513" y="6066"/>
                  </a:moveTo>
                  <a:lnTo>
                    <a:pt x="157061" y="0"/>
                  </a:lnTo>
                  <a:lnTo>
                    <a:pt x="93992" y="5036"/>
                  </a:lnTo>
                  <a:lnTo>
                    <a:pt x="37977" y="13098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25361" y="1347647"/>
              <a:ext cx="123514" cy="153164"/>
            </a:xfrm>
            <a:custGeom>
              <a:avLst/>
              <a:gdLst/>
              <a:ahLst/>
              <a:cxnLst/>
              <a:rect l="0" t="0" r="0" b="0"/>
              <a:pathLst>
                <a:path w="123514" h="153164">
                  <a:moveTo>
                    <a:pt x="96318" y="0"/>
                  </a:moveTo>
                  <a:lnTo>
                    <a:pt x="53626" y="3120"/>
                  </a:lnTo>
                  <a:lnTo>
                    <a:pt x="43290" y="5589"/>
                  </a:lnTo>
                  <a:lnTo>
                    <a:pt x="35229" y="10745"/>
                  </a:lnTo>
                  <a:lnTo>
                    <a:pt x="4190" y="54058"/>
                  </a:lnTo>
                  <a:lnTo>
                    <a:pt x="0" y="74329"/>
                  </a:lnTo>
                  <a:lnTo>
                    <a:pt x="6842" y="115938"/>
                  </a:lnTo>
                  <a:lnTo>
                    <a:pt x="21713" y="141847"/>
                  </a:lnTo>
                  <a:lnTo>
                    <a:pt x="30204" y="147207"/>
                  </a:lnTo>
                  <a:lnTo>
                    <a:pt x="52116" y="153163"/>
                  </a:lnTo>
                  <a:lnTo>
                    <a:pt x="74333" y="149571"/>
                  </a:lnTo>
                  <a:lnTo>
                    <a:pt x="94735" y="139006"/>
                  </a:lnTo>
                  <a:lnTo>
                    <a:pt x="111602" y="122612"/>
                  </a:lnTo>
                  <a:lnTo>
                    <a:pt x="120658" y="100508"/>
                  </a:lnTo>
                  <a:lnTo>
                    <a:pt x="123513" y="76256"/>
                  </a:lnTo>
                  <a:lnTo>
                    <a:pt x="120883" y="53779"/>
                  </a:lnTo>
                  <a:lnTo>
                    <a:pt x="112695" y="35210"/>
                  </a:lnTo>
                  <a:lnTo>
                    <a:pt x="9631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05906" y="1320393"/>
              <a:ext cx="136872" cy="189948"/>
            </a:xfrm>
            <a:custGeom>
              <a:avLst/>
              <a:gdLst/>
              <a:ahLst/>
              <a:cxnLst/>
              <a:rect l="0" t="0" r="0" b="0"/>
              <a:pathLst>
                <a:path w="136872" h="189948">
                  <a:moveTo>
                    <a:pt x="0" y="79897"/>
                  </a:moveTo>
                  <a:lnTo>
                    <a:pt x="28681" y="134941"/>
                  </a:lnTo>
                  <a:lnTo>
                    <a:pt x="60204" y="188820"/>
                  </a:lnTo>
                  <a:lnTo>
                    <a:pt x="62363" y="189947"/>
                  </a:lnTo>
                  <a:lnTo>
                    <a:pt x="41964" y="131688"/>
                  </a:lnTo>
                  <a:lnTo>
                    <a:pt x="17312" y="72549"/>
                  </a:lnTo>
                  <a:lnTo>
                    <a:pt x="5650" y="37555"/>
                  </a:lnTo>
                  <a:lnTo>
                    <a:pt x="2511" y="11555"/>
                  </a:lnTo>
                  <a:lnTo>
                    <a:pt x="7523" y="3920"/>
                  </a:lnTo>
                  <a:lnTo>
                    <a:pt x="16714" y="0"/>
                  </a:lnTo>
                  <a:lnTo>
                    <a:pt x="57595" y="72"/>
                  </a:lnTo>
                  <a:lnTo>
                    <a:pt x="120712" y="12626"/>
                  </a:lnTo>
                  <a:lnTo>
                    <a:pt x="136871" y="16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9025" y="1610860"/>
              <a:ext cx="2790053" cy="52643"/>
            </a:xfrm>
            <a:custGeom>
              <a:avLst/>
              <a:gdLst/>
              <a:ahLst/>
              <a:cxnLst/>
              <a:rect l="0" t="0" r="0" b="0"/>
              <a:pathLst>
                <a:path w="2790053" h="52643">
                  <a:moveTo>
                    <a:pt x="2790052" y="0"/>
                  </a:moveTo>
                  <a:lnTo>
                    <a:pt x="2727772" y="16788"/>
                  </a:lnTo>
                  <a:lnTo>
                    <a:pt x="2673721" y="20214"/>
                  </a:lnTo>
                  <a:lnTo>
                    <a:pt x="2612395" y="20890"/>
                  </a:lnTo>
                  <a:lnTo>
                    <a:pt x="2550022" y="21024"/>
                  </a:lnTo>
                  <a:lnTo>
                    <a:pt x="2492765" y="21047"/>
                  </a:lnTo>
                  <a:lnTo>
                    <a:pt x="2432515" y="21054"/>
                  </a:lnTo>
                  <a:lnTo>
                    <a:pt x="2375930" y="19886"/>
                  </a:lnTo>
                  <a:lnTo>
                    <a:pt x="2317569" y="13821"/>
                  </a:lnTo>
                  <a:lnTo>
                    <a:pt x="2267262" y="11504"/>
                  </a:lnTo>
                  <a:lnTo>
                    <a:pt x="2207772" y="10817"/>
                  </a:lnTo>
                  <a:lnTo>
                    <a:pt x="2162374" y="10657"/>
                  </a:lnTo>
                  <a:lnTo>
                    <a:pt x="2114901" y="10585"/>
                  </a:lnTo>
                  <a:lnTo>
                    <a:pt x="2067675" y="10554"/>
                  </a:lnTo>
                  <a:lnTo>
                    <a:pt x="2023289" y="10539"/>
                  </a:lnTo>
                  <a:lnTo>
                    <a:pt x="1980166" y="10533"/>
                  </a:lnTo>
                  <a:lnTo>
                    <a:pt x="1922665" y="10530"/>
                  </a:lnTo>
                  <a:lnTo>
                    <a:pt x="1869754" y="10529"/>
                  </a:lnTo>
                  <a:lnTo>
                    <a:pt x="1806503" y="10528"/>
                  </a:lnTo>
                  <a:lnTo>
                    <a:pt x="1745258" y="10528"/>
                  </a:lnTo>
                  <a:lnTo>
                    <a:pt x="1691236" y="10528"/>
                  </a:lnTo>
                  <a:lnTo>
                    <a:pt x="1630776" y="10528"/>
                  </a:lnTo>
                  <a:lnTo>
                    <a:pt x="1588127" y="10528"/>
                  </a:lnTo>
                  <a:lnTo>
                    <a:pt x="1541875" y="10528"/>
                  </a:lnTo>
                  <a:lnTo>
                    <a:pt x="1497142" y="10528"/>
                  </a:lnTo>
                  <a:lnTo>
                    <a:pt x="1452694" y="10528"/>
                  </a:lnTo>
                  <a:lnTo>
                    <a:pt x="1405644" y="10528"/>
                  </a:lnTo>
                  <a:lnTo>
                    <a:pt x="1360556" y="10528"/>
                  </a:lnTo>
                  <a:lnTo>
                    <a:pt x="1317120" y="10528"/>
                  </a:lnTo>
                  <a:lnTo>
                    <a:pt x="1274419" y="10528"/>
                  </a:lnTo>
                  <a:lnTo>
                    <a:pt x="1228924" y="10528"/>
                  </a:lnTo>
                  <a:lnTo>
                    <a:pt x="1182578" y="10528"/>
                  </a:lnTo>
                  <a:lnTo>
                    <a:pt x="1138583" y="10528"/>
                  </a:lnTo>
                  <a:lnTo>
                    <a:pt x="1095633" y="13648"/>
                  </a:lnTo>
                  <a:lnTo>
                    <a:pt x="1038230" y="18862"/>
                  </a:lnTo>
                  <a:lnTo>
                    <a:pt x="985347" y="20406"/>
                  </a:lnTo>
                  <a:lnTo>
                    <a:pt x="931464" y="20864"/>
                  </a:lnTo>
                  <a:lnTo>
                    <a:pt x="879623" y="21000"/>
                  </a:lnTo>
                  <a:lnTo>
                    <a:pt x="819810" y="24159"/>
                  </a:lnTo>
                  <a:lnTo>
                    <a:pt x="757633" y="29385"/>
                  </a:lnTo>
                  <a:lnTo>
                    <a:pt x="714582" y="30607"/>
                  </a:lnTo>
                  <a:lnTo>
                    <a:pt x="668152" y="31151"/>
                  </a:lnTo>
                  <a:lnTo>
                    <a:pt x="623340" y="31392"/>
                  </a:lnTo>
                  <a:lnTo>
                    <a:pt x="561770" y="34648"/>
                  </a:lnTo>
                  <a:lnTo>
                    <a:pt x="503363" y="39902"/>
                  </a:lnTo>
                  <a:lnTo>
                    <a:pt x="447842" y="41458"/>
                  </a:lnTo>
                  <a:lnTo>
                    <a:pt x="395517" y="41919"/>
                  </a:lnTo>
                  <a:lnTo>
                    <a:pt x="335559" y="42056"/>
                  </a:lnTo>
                  <a:lnTo>
                    <a:pt x="276460" y="42097"/>
                  </a:lnTo>
                  <a:lnTo>
                    <a:pt x="221904" y="45228"/>
                  </a:lnTo>
                  <a:lnTo>
                    <a:pt x="165576" y="50445"/>
                  </a:lnTo>
                  <a:lnTo>
                    <a:pt x="107551" y="51991"/>
                  </a:lnTo>
                  <a:lnTo>
                    <a:pt x="56434" y="524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69160" y="140029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695709" y="1200248"/>
            <a:ext cx="3748147" cy="546050"/>
            <a:chOff x="4695709" y="1200248"/>
            <a:chExt cx="3748147" cy="546050"/>
          </a:xfrm>
        </p:grpSpPr>
        <p:sp>
          <p:nvSpPr>
            <p:cNvPr id="58" name="Freeform 57"/>
            <p:cNvSpPr/>
            <p:nvPr/>
          </p:nvSpPr>
          <p:spPr>
            <a:xfrm>
              <a:off x="4832580" y="1221305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3" y="147998"/>
                  </a:lnTo>
                  <a:lnTo>
                    <a:pt x="12998" y="200219"/>
                  </a:lnTo>
                  <a:lnTo>
                    <a:pt x="18669" y="252737"/>
                  </a:lnTo>
                  <a:lnTo>
                    <a:pt x="20350" y="302223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95709" y="1379233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72169" y="0"/>
                  </a:lnTo>
                  <a:lnTo>
                    <a:pt x="113038" y="0"/>
                  </a:lnTo>
                  <a:lnTo>
                    <a:pt x="56297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37865" y="1200248"/>
              <a:ext cx="168457" cy="379027"/>
            </a:xfrm>
            <a:custGeom>
              <a:avLst/>
              <a:gdLst/>
              <a:ahLst/>
              <a:cxnLst/>
              <a:rect l="0" t="0" r="0" b="0"/>
              <a:pathLst>
                <a:path w="168457" h="379027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6667"/>
                  </a:lnTo>
                  <a:lnTo>
                    <a:pt x="21331" y="223688"/>
                  </a:lnTo>
                  <a:lnTo>
                    <a:pt x="28547" y="278798"/>
                  </a:lnTo>
                  <a:lnTo>
                    <a:pt x="36574" y="333752"/>
                  </a:lnTo>
                  <a:lnTo>
                    <a:pt x="38421" y="337145"/>
                  </a:lnTo>
                  <a:lnTo>
                    <a:pt x="39652" y="334728"/>
                  </a:lnTo>
                  <a:lnTo>
                    <a:pt x="45017" y="274820"/>
                  </a:lnTo>
                  <a:lnTo>
                    <a:pt x="51593" y="254334"/>
                  </a:lnTo>
                  <a:lnTo>
                    <a:pt x="62315" y="237430"/>
                  </a:lnTo>
                  <a:lnTo>
                    <a:pt x="70789" y="233156"/>
                  </a:lnTo>
                  <a:lnTo>
                    <a:pt x="92683" y="231527"/>
                  </a:lnTo>
                  <a:lnTo>
                    <a:pt x="102733" y="235070"/>
                  </a:lnTo>
                  <a:lnTo>
                    <a:pt x="120139" y="248365"/>
                  </a:lnTo>
                  <a:lnTo>
                    <a:pt x="149207" y="285496"/>
                  </a:lnTo>
                  <a:lnTo>
                    <a:pt x="162232" y="317389"/>
                  </a:lnTo>
                  <a:lnTo>
                    <a:pt x="16845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37906" y="1379233"/>
              <a:ext cx="105286" cy="139576"/>
            </a:xfrm>
            <a:custGeom>
              <a:avLst/>
              <a:gdLst/>
              <a:ahLst/>
              <a:cxnLst/>
              <a:rect l="0" t="0" r="0" b="0"/>
              <a:pathLst>
                <a:path w="105286" h="139576">
                  <a:moveTo>
                    <a:pt x="0" y="63171"/>
                  </a:moveTo>
                  <a:lnTo>
                    <a:pt x="25195" y="117046"/>
                  </a:lnTo>
                  <a:lnTo>
                    <a:pt x="35411" y="139575"/>
                  </a:lnTo>
                  <a:lnTo>
                    <a:pt x="32069" y="121424"/>
                  </a:lnTo>
                  <a:lnTo>
                    <a:pt x="26010" y="93299"/>
                  </a:lnTo>
                  <a:lnTo>
                    <a:pt x="28328" y="73051"/>
                  </a:lnTo>
                  <a:lnTo>
                    <a:pt x="36377" y="55474"/>
                  </a:lnTo>
                  <a:lnTo>
                    <a:pt x="60608" y="2512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82315" y="1389761"/>
              <a:ext cx="108088" cy="163665"/>
            </a:xfrm>
            <a:custGeom>
              <a:avLst/>
              <a:gdLst/>
              <a:ahLst/>
              <a:cxnLst/>
              <a:rect l="0" t="0" r="0" b="0"/>
              <a:pathLst>
                <a:path w="108088" h="163665">
                  <a:moveTo>
                    <a:pt x="87218" y="0"/>
                  </a:moveTo>
                  <a:lnTo>
                    <a:pt x="34513" y="19128"/>
                  </a:lnTo>
                  <a:lnTo>
                    <a:pt x="18560" y="30338"/>
                  </a:lnTo>
                  <a:lnTo>
                    <a:pt x="6791" y="49359"/>
                  </a:lnTo>
                  <a:lnTo>
                    <a:pt x="0" y="72240"/>
                  </a:lnTo>
                  <a:lnTo>
                    <a:pt x="882" y="94108"/>
                  </a:lnTo>
                  <a:lnTo>
                    <a:pt x="13544" y="126150"/>
                  </a:lnTo>
                  <a:lnTo>
                    <a:pt x="37703" y="152282"/>
                  </a:lnTo>
                  <a:lnTo>
                    <a:pt x="60142" y="161267"/>
                  </a:lnTo>
                  <a:lnTo>
                    <a:pt x="72677" y="163664"/>
                  </a:lnTo>
                  <a:lnTo>
                    <a:pt x="83373" y="161752"/>
                  </a:lnTo>
                  <a:lnTo>
                    <a:pt x="101497" y="150269"/>
                  </a:lnTo>
                  <a:lnTo>
                    <a:pt x="106096" y="139953"/>
                  </a:lnTo>
                  <a:lnTo>
                    <a:pt x="108087" y="112894"/>
                  </a:lnTo>
                  <a:lnTo>
                    <a:pt x="101953" y="87610"/>
                  </a:lnTo>
                  <a:lnTo>
                    <a:pt x="85345" y="56764"/>
                  </a:lnTo>
                  <a:lnTo>
                    <a:pt x="66162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22176" y="1421347"/>
              <a:ext cx="150468" cy="132094"/>
            </a:xfrm>
            <a:custGeom>
              <a:avLst/>
              <a:gdLst/>
              <a:ahLst/>
              <a:cxnLst/>
              <a:rect l="0" t="0" r="0" b="0"/>
              <a:pathLst>
                <a:path w="150468" h="132094">
                  <a:moveTo>
                    <a:pt x="0" y="0"/>
                  </a:moveTo>
                  <a:lnTo>
                    <a:pt x="16767" y="5589"/>
                  </a:lnTo>
                  <a:lnTo>
                    <a:pt x="21707" y="11915"/>
                  </a:lnTo>
                  <a:lnTo>
                    <a:pt x="27195" y="31421"/>
                  </a:lnTo>
                  <a:lnTo>
                    <a:pt x="27724" y="94742"/>
                  </a:lnTo>
                  <a:lnTo>
                    <a:pt x="36109" y="112687"/>
                  </a:lnTo>
                  <a:lnTo>
                    <a:pt x="41620" y="120748"/>
                  </a:lnTo>
                  <a:lnTo>
                    <a:pt x="49973" y="126122"/>
                  </a:lnTo>
                  <a:lnTo>
                    <a:pt x="71734" y="132093"/>
                  </a:lnTo>
                  <a:lnTo>
                    <a:pt x="93883" y="128508"/>
                  </a:lnTo>
                  <a:lnTo>
                    <a:pt x="114255" y="117946"/>
                  </a:lnTo>
                  <a:lnTo>
                    <a:pt x="131109" y="101553"/>
                  </a:lnTo>
                  <a:lnTo>
                    <a:pt x="148161" y="72593"/>
                  </a:lnTo>
                  <a:lnTo>
                    <a:pt x="150467" y="52151"/>
                  </a:lnTo>
                  <a:lnTo>
                    <a:pt x="145188" y="2403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40795" y="1431244"/>
              <a:ext cx="168670" cy="281213"/>
            </a:xfrm>
            <a:custGeom>
              <a:avLst/>
              <a:gdLst/>
              <a:ahLst/>
              <a:cxnLst/>
              <a:rect l="0" t="0" r="0" b="0"/>
              <a:pathLst>
                <a:path w="168670" h="281213">
                  <a:moveTo>
                    <a:pt x="118293" y="74331"/>
                  </a:moveTo>
                  <a:lnTo>
                    <a:pt x="118293" y="51974"/>
                  </a:lnTo>
                  <a:lnTo>
                    <a:pt x="112054" y="34759"/>
                  </a:lnTo>
                  <a:lnTo>
                    <a:pt x="100312" y="19308"/>
                  </a:lnTo>
                  <a:lnTo>
                    <a:pt x="83395" y="4643"/>
                  </a:lnTo>
                  <a:lnTo>
                    <a:pt x="73971" y="966"/>
                  </a:lnTo>
                  <a:lnTo>
                    <a:pt x="54140" y="0"/>
                  </a:lnTo>
                  <a:lnTo>
                    <a:pt x="23246" y="11623"/>
                  </a:lnTo>
                  <a:lnTo>
                    <a:pt x="8589" y="26573"/>
                  </a:lnTo>
                  <a:lnTo>
                    <a:pt x="3043" y="35473"/>
                  </a:lnTo>
                  <a:lnTo>
                    <a:pt x="0" y="57841"/>
                  </a:lnTo>
                  <a:lnTo>
                    <a:pt x="3717" y="81040"/>
                  </a:lnTo>
                  <a:lnTo>
                    <a:pt x="13168" y="99149"/>
                  </a:lnTo>
                  <a:lnTo>
                    <a:pt x="28287" y="111877"/>
                  </a:lnTo>
                  <a:lnTo>
                    <a:pt x="37232" y="116909"/>
                  </a:lnTo>
                  <a:lnTo>
                    <a:pt x="56530" y="119381"/>
                  </a:lnTo>
                  <a:lnTo>
                    <a:pt x="75635" y="115410"/>
                  </a:lnTo>
                  <a:lnTo>
                    <a:pt x="91925" y="105846"/>
                  </a:lnTo>
                  <a:lnTo>
                    <a:pt x="99544" y="105870"/>
                  </a:lnTo>
                  <a:lnTo>
                    <a:pt x="106964" y="109395"/>
                  </a:lnTo>
                  <a:lnTo>
                    <a:pt x="128584" y="131123"/>
                  </a:lnTo>
                  <a:lnTo>
                    <a:pt x="141584" y="151045"/>
                  </a:lnTo>
                  <a:lnTo>
                    <a:pt x="163286" y="209981"/>
                  </a:lnTo>
                  <a:lnTo>
                    <a:pt x="168669" y="248014"/>
                  </a:lnTo>
                  <a:lnTo>
                    <a:pt x="165915" y="257970"/>
                  </a:lnTo>
                  <a:lnTo>
                    <a:pt x="160570" y="265777"/>
                  </a:lnTo>
                  <a:lnTo>
                    <a:pt x="153496" y="272152"/>
                  </a:lnTo>
                  <a:lnTo>
                    <a:pt x="133159" y="279234"/>
                  </a:lnTo>
                  <a:lnTo>
                    <a:pt x="108522" y="281212"/>
                  </a:lnTo>
                  <a:lnTo>
                    <a:pt x="54579" y="276070"/>
                  </a:lnTo>
                  <a:lnTo>
                    <a:pt x="13008" y="274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11730" y="1231834"/>
              <a:ext cx="221100" cy="307597"/>
            </a:xfrm>
            <a:custGeom>
              <a:avLst/>
              <a:gdLst/>
              <a:ahLst/>
              <a:cxnLst/>
              <a:rect l="0" t="0" r="0" b="0"/>
              <a:pathLst>
                <a:path w="221100" h="307597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21331" y="166666"/>
                  </a:lnTo>
                  <a:lnTo>
                    <a:pt x="35149" y="227114"/>
                  </a:lnTo>
                  <a:lnTo>
                    <a:pt x="41908" y="280085"/>
                  </a:lnTo>
                  <a:lnTo>
                    <a:pt x="47772" y="307596"/>
                  </a:lnTo>
                  <a:lnTo>
                    <a:pt x="47056" y="306839"/>
                  </a:lnTo>
                  <a:lnTo>
                    <a:pt x="45409" y="302826"/>
                  </a:lnTo>
                  <a:lnTo>
                    <a:pt x="43935" y="262761"/>
                  </a:lnTo>
                  <a:lnTo>
                    <a:pt x="51883" y="224604"/>
                  </a:lnTo>
                  <a:lnTo>
                    <a:pt x="62444" y="201599"/>
                  </a:lnTo>
                  <a:lnTo>
                    <a:pt x="81175" y="185916"/>
                  </a:lnTo>
                  <a:lnTo>
                    <a:pt x="92721" y="180096"/>
                  </a:lnTo>
                  <a:lnTo>
                    <a:pt x="114909" y="176749"/>
                  </a:lnTo>
                  <a:lnTo>
                    <a:pt x="135299" y="180330"/>
                  </a:lnTo>
                  <a:lnTo>
                    <a:pt x="152160" y="189721"/>
                  </a:lnTo>
                  <a:lnTo>
                    <a:pt x="189216" y="233041"/>
                  </a:lnTo>
                  <a:lnTo>
                    <a:pt x="211941" y="274020"/>
                  </a:lnTo>
                  <a:lnTo>
                    <a:pt x="22109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33562" y="1263419"/>
              <a:ext cx="15862" cy="305328"/>
            </a:xfrm>
            <a:custGeom>
              <a:avLst/>
              <a:gdLst/>
              <a:ahLst/>
              <a:cxnLst/>
              <a:rect l="0" t="0" r="0" b="0"/>
              <a:pathLst>
                <a:path w="15862" h="305328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928" y="205607"/>
                  </a:lnTo>
                  <a:lnTo>
                    <a:pt x="12810" y="267908"/>
                  </a:lnTo>
                  <a:lnTo>
                    <a:pt x="15861" y="288696"/>
                  </a:lnTo>
                  <a:lnTo>
                    <a:pt x="15036" y="294240"/>
                  </a:lnTo>
                  <a:lnTo>
                    <a:pt x="987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06570" y="1379233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83538" y="0"/>
                  </a:lnTo>
                  <a:lnTo>
                    <a:pt x="129364" y="0"/>
                  </a:lnTo>
                  <a:lnTo>
                    <a:pt x="73603" y="3119"/>
                  </a:lnTo>
                  <a:lnTo>
                    <a:pt x="346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38197" y="1221305"/>
              <a:ext cx="302506" cy="308427"/>
            </a:xfrm>
            <a:custGeom>
              <a:avLst/>
              <a:gdLst/>
              <a:ahLst/>
              <a:cxnLst/>
              <a:rect l="0" t="0" r="0" b="0"/>
              <a:pathLst>
                <a:path w="302506" h="308427">
                  <a:moveTo>
                    <a:pt x="0" y="0"/>
                  </a:moveTo>
                  <a:lnTo>
                    <a:pt x="8333" y="37478"/>
                  </a:lnTo>
                  <a:lnTo>
                    <a:pt x="10094" y="94491"/>
                  </a:lnTo>
                  <a:lnTo>
                    <a:pt x="17678" y="154842"/>
                  </a:lnTo>
                  <a:lnTo>
                    <a:pt x="20055" y="203547"/>
                  </a:lnTo>
                  <a:lnTo>
                    <a:pt x="20859" y="262519"/>
                  </a:lnTo>
                  <a:lnTo>
                    <a:pt x="20925" y="276788"/>
                  </a:lnTo>
                  <a:lnTo>
                    <a:pt x="18629" y="282791"/>
                  </a:lnTo>
                  <a:lnTo>
                    <a:pt x="14758" y="283284"/>
                  </a:lnTo>
                  <a:lnTo>
                    <a:pt x="9839" y="280103"/>
                  </a:lnTo>
                  <a:lnTo>
                    <a:pt x="7729" y="272133"/>
                  </a:lnTo>
                  <a:lnTo>
                    <a:pt x="12748" y="223554"/>
                  </a:lnTo>
                  <a:lnTo>
                    <a:pt x="19704" y="202303"/>
                  </a:lnTo>
                  <a:lnTo>
                    <a:pt x="30594" y="185059"/>
                  </a:lnTo>
                  <a:lnTo>
                    <a:pt x="39113" y="179525"/>
                  </a:lnTo>
                  <a:lnTo>
                    <a:pt x="61057" y="173375"/>
                  </a:lnTo>
                  <a:lnTo>
                    <a:pt x="71120" y="174075"/>
                  </a:lnTo>
                  <a:lnTo>
                    <a:pt x="88541" y="181092"/>
                  </a:lnTo>
                  <a:lnTo>
                    <a:pt x="111501" y="198196"/>
                  </a:lnTo>
                  <a:lnTo>
                    <a:pt x="127534" y="223672"/>
                  </a:lnTo>
                  <a:lnTo>
                    <a:pt x="142261" y="264891"/>
                  </a:lnTo>
                  <a:lnTo>
                    <a:pt x="145876" y="293996"/>
                  </a:lnTo>
                  <a:lnTo>
                    <a:pt x="152787" y="260565"/>
                  </a:lnTo>
                  <a:lnTo>
                    <a:pt x="158010" y="253259"/>
                  </a:lnTo>
                  <a:lnTo>
                    <a:pt x="173172" y="242021"/>
                  </a:lnTo>
                  <a:lnTo>
                    <a:pt x="224839" y="218424"/>
                  </a:lnTo>
                  <a:lnTo>
                    <a:pt x="272400" y="192494"/>
                  </a:lnTo>
                  <a:lnTo>
                    <a:pt x="299339" y="166220"/>
                  </a:lnTo>
                  <a:lnTo>
                    <a:pt x="302505" y="157607"/>
                  </a:lnTo>
                  <a:lnTo>
                    <a:pt x="302275" y="149525"/>
                  </a:lnTo>
                  <a:lnTo>
                    <a:pt x="299783" y="141797"/>
                  </a:lnTo>
                  <a:lnTo>
                    <a:pt x="294612" y="135476"/>
                  </a:lnTo>
                  <a:lnTo>
                    <a:pt x="279507" y="125332"/>
                  </a:lnTo>
                  <a:lnTo>
                    <a:pt x="261096" y="123164"/>
                  </a:lnTo>
                  <a:lnTo>
                    <a:pt x="199856" y="137516"/>
                  </a:lnTo>
                  <a:lnTo>
                    <a:pt x="180071" y="145346"/>
                  </a:lnTo>
                  <a:lnTo>
                    <a:pt x="140985" y="176129"/>
                  </a:lnTo>
                  <a:lnTo>
                    <a:pt x="137273" y="184100"/>
                  </a:lnTo>
                  <a:lnTo>
                    <a:pt x="136270" y="202315"/>
                  </a:lnTo>
                  <a:lnTo>
                    <a:pt x="142281" y="232301"/>
                  </a:lnTo>
                  <a:lnTo>
                    <a:pt x="163199" y="272704"/>
                  </a:lnTo>
                  <a:lnTo>
                    <a:pt x="176259" y="289268"/>
                  </a:lnTo>
                  <a:lnTo>
                    <a:pt x="202353" y="306158"/>
                  </a:lnTo>
                  <a:lnTo>
                    <a:pt x="222126" y="308426"/>
                  </a:lnTo>
                  <a:lnTo>
                    <a:pt x="263212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79613" y="1421347"/>
              <a:ext cx="241846" cy="157928"/>
            </a:xfrm>
            <a:custGeom>
              <a:avLst/>
              <a:gdLst/>
              <a:ahLst/>
              <a:cxnLst/>
              <a:rect l="0" t="0" r="0" b="0"/>
              <a:pathLst>
                <a:path w="241846" h="157928">
                  <a:moveTo>
                    <a:pt x="6066" y="0"/>
                  </a:moveTo>
                  <a:lnTo>
                    <a:pt x="0" y="33622"/>
                  </a:lnTo>
                  <a:lnTo>
                    <a:pt x="4522" y="85323"/>
                  </a:lnTo>
                  <a:lnTo>
                    <a:pt x="11928" y="145203"/>
                  </a:lnTo>
                  <a:lnTo>
                    <a:pt x="9451" y="137844"/>
                  </a:lnTo>
                  <a:lnTo>
                    <a:pt x="6512" y="78926"/>
                  </a:lnTo>
                  <a:lnTo>
                    <a:pt x="11743" y="24169"/>
                  </a:lnTo>
                  <a:lnTo>
                    <a:pt x="16870" y="17282"/>
                  </a:lnTo>
                  <a:lnTo>
                    <a:pt x="23796" y="13861"/>
                  </a:lnTo>
                  <a:lnTo>
                    <a:pt x="31925" y="12750"/>
                  </a:lnTo>
                  <a:lnTo>
                    <a:pt x="47193" y="17755"/>
                  </a:lnTo>
                  <a:lnTo>
                    <a:pt x="54541" y="22365"/>
                  </a:lnTo>
                  <a:lnTo>
                    <a:pt x="65825" y="36846"/>
                  </a:lnTo>
                  <a:lnTo>
                    <a:pt x="93570" y="92156"/>
                  </a:lnTo>
                  <a:lnTo>
                    <a:pt x="104393" y="118552"/>
                  </a:lnTo>
                  <a:lnTo>
                    <a:pt x="104373" y="117639"/>
                  </a:lnTo>
                  <a:lnTo>
                    <a:pt x="95934" y="85368"/>
                  </a:lnTo>
                  <a:lnTo>
                    <a:pt x="99040" y="60558"/>
                  </a:lnTo>
                  <a:lnTo>
                    <a:pt x="103143" y="47391"/>
                  </a:lnTo>
                  <a:lnTo>
                    <a:pt x="117061" y="29641"/>
                  </a:lnTo>
                  <a:lnTo>
                    <a:pt x="125686" y="23270"/>
                  </a:lnTo>
                  <a:lnTo>
                    <a:pt x="134946" y="21363"/>
                  </a:lnTo>
                  <a:lnTo>
                    <a:pt x="154593" y="25482"/>
                  </a:lnTo>
                  <a:lnTo>
                    <a:pt x="185384" y="46544"/>
                  </a:lnTo>
                  <a:lnTo>
                    <a:pt x="217654" y="85103"/>
                  </a:lnTo>
                  <a:lnTo>
                    <a:pt x="240412" y="136985"/>
                  </a:lnTo>
                  <a:lnTo>
                    <a:pt x="241845" y="143966"/>
                  </a:lnTo>
                  <a:lnTo>
                    <a:pt x="241630" y="148620"/>
                  </a:lnTo>
                  <a:lnTo>
                    <a:pt x="23769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12062" y="146346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48930"/>
                  </a:lnTo>
                  <a:lnTo>
                    <a:pt x="7236" y="11042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69948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71292" y="1217115"/>
              <a:ext cx="333586" cy="529183"/>
            </a:xfrm>
            <a:custGeom>
              <a:avLst/>
              <a:gdLst/>
              <a:ahLst/>
              <a:cxnLst/>
              <a:rect l="0" t="0" r="0" b="0"/>
              <a:pathLst>
                <a:path w="333586" h="529183">
                  <a:moveTo>
                    <a:pt x="88169" y="298988"/>
                  </a:moveTo>
                  <a:lnTo>
                    <a:pt x="82580" y="236896"/>
                  </a:lnTo>
                  <a:lnTo>
                    <a:pt x="77424" y="228347"/>
                  </a:lnTo>
                  <a:lnTo>
                    <a:pt x="62336" y="215730"/>
                  </a:lnTo>
                  <a:lnTo>
                    <a:pt x="53399" y="214237"/>
                  </a:lnTo>
                  <a:lnTo>
                    <a:pt x="34111" y="218817"/>
                  </a:lnTo>
                  <a:lnTo>
                    <a:pt x="20080" y="231771"/>
                  </a:lnTo>
                  <a:lnTo>
                    <a:pt x="5603" y="261914"/>
                  </a:lnTo>
                  <a:lnTo>
                    <a:pt x="0" y="286020"/>
                  </a:lnTo>
                  <a:lnTo>
                    <a:pt x="5936" y="330092"/>
                  </a:lnTo>
                  <a:lnTo>
                    <a:pt x="8780" y="340781"/>
                  </a:lnTo>
                  <a:lnTo>
                    <a:pt x="21300" y="358897"/>
                  </a:lnTo>
                  <a:lnTo>
                    <a:pt x="29551" y="367003"/>
                  </a:lnTo>
                  <a:lnTo>
                    <a:pt x="38562" y="370068"/>
                  </a:lnTo>
                  <a:lnTo>
                    <a:pt x="57932" y="367234"/>
                  </a:lnTo>
                  <a:lnTo>
                    <a:pt x="75121" y="355056"/>
                  </a:lnTo>
                  <a:lnTo>
                    <a:pt x="89389" y="336775"/>
                  </a:lnTo>
                  <a:lnTo>
                    <a:pt x="111200" y="283792"/>
                  </a:lnTo>
                  <a:lnTo>
                    <a:pt x="121801" y="250120"/>
                  </a:lnTo>
                  <a:lnTo>
                    <a:pt x="127770" y="191702"/>
                  </a:lnTo>
                  <a:lnTo>
                    <a:pt x="128368" y="131109"/>
                  </a:lnTo>
                  <a:lnTo>
                    <a:pt x="122827" y="76761"/>
                  </a:lnTo>
                  <a:lnTo>
                    <a:pt x="117241" y="19002"/>
                  </a:lnTo>
                  <a:lnTo>
                    <a:pt x="114569" y="7046"/>
                  </a:lnTo>
                  <a:lnTo>
                    <a:pt x="110449" y="1414"/>
                  </a:lnTo>
                  <a:lnTo>
                    <a:pt x="105362" y="0"/>
                  </a:lnTo>
                  <a:lnTo>
                    <a:pt x="99631" y="1397"/>
                  </a:lnTo>
                  <a:lnTo>
                    <a:pt x="95810" y="7007"/>
                  </a:lnTo>
                  <a:lnTo>
                    <a:pt x="90433" y="38430"/>
                  </a:lnTo>
                  <a:lnTo>
                    <a:pt x="90010" y="85435"/>
                  </a:lnTo>
                  <a:lnTo>
                    <a:pt x="95603" y="142127"/>
                  </a:lnTo>
                  <a:lnTo>
                    <a:pt x="98950" y="194149"/>
                  </a:lnTo>
                  <a:lnTo>
                    <a:pt x="109970" y="247474"/>
                  </a:lnTo>
                  <a:lnTo>
                    <a:pt x="123094" y="285674"/>
                  </a:lnTo>
                  <a:lnTo>
                    <a:pt x="128999" y="297131"/>
                  </a:lnTo>
                  <a:lnTo>
                    <a:pt x="135277" y="302430"/>
                  </a:lnTo>
                  <a:lnTo>
                    <a:pt x="141801" y="303622"/>
                  </a:lnTo>
                  <a:lnTo>
                    <a:pt x="174672" y="294314"/>
                  </a:lnTo>
                  <a:lnTo>
                    <a:pt x="183272" y="294702"/>
                  </a:lnTo>
                  <a:lnTo>
                    <a:pt x="199067" y="301373"/>
                  </a:lnTo>
                  <a:lnTo>
                    <a:pt x="210767" y="315256"/>
                  </a:lnTo>
                  <a:lnTo>
                    <a:pt x="227809" y="358354"/>
                  </a:lnTo>
                  <a:lnTo>
                    <a:pt x="235205" y="419163"/>
                  </a:lnTo>
                  <a:lnTo>
                    <a:pt x="246718" y="474328"/>
                  </a:lnTo>
                  <a:lnTo>
                    <a:pt x="254668" y="524956"/>
                  </a:lnTo>
                  <a:lnTo>
                    <a:pt x="254151" y="529182"/>
                  </a:lnTo>
                  <a:lnTo>
                    <a:pt x="252636" y="527320"/>
                  </a:lnTo>
                  <a:lnTo>
                    <a:pt x="249003" y="511603"/>
                  </a:lnTo>
                  <a:lnTo>
                    <a:pt x="240890" y="448505"/>
                  </a:lnTo>
                  <a:lnTo>
                    <a:pt x="231555" y="398662"/>
                  </a:lnTo>
                  <a:lnTo>
                    <a:pt x="221381" y="345029"/>
                  </a:lnTo>
                  <a:lnTo>
                    <a:pt x="216547" y="292093"/>
                  </a:lnTo>
                  <a:lnTo>
                    <a:pt x="220703" y="250542"/>
                  </a:lnTo>
                  <a:lnTo>
                    <a:pt x="234932" y="216003"/>
                  </a:lnTo>
                  <a:lnTo>
                    <a:pt x="243334" y="209740"/>
                  </a:lnTo>
                  <a:lnTo>
                    <a:pt x="265145" y="205900"/>
                  </a:lnTo>
                  <a:lnTo>
                    <a:pt x="284198" y="211212"/>
                  </a:lnTo>
                  <a:lnTo>
                    <a:pt x="300466" y="222542"/>
                  </a:lnTo>
                  <a:lnTo>
                    <a:pt x="321608" y="248651"/>
                  </a:lnTo>
                  <a:lnTo>
                    <a:pt x="331520" y="268427"/>
                  </a:lnTo>
                  <a:lnTo>
                    <a:pt x="333585" y="288915"/>
                  </a:lnTo>
                  <a:lnTo>
                    <a:pt x="329434" y="308549"/>
                  </a:lnTo>
                  <a:lnTo>
                    <a:pt x="319790" y="325074"/>
                  </a:lnTo>
                  <a:lnTo>
                    <a:pt x="304586" y="337098"/>
                  </a:lnTo>
                  <a:lnTo>
                    <a:pt x="266228" y="354349"/>
                  </a:lnTo>
                  <a:lnTo>
                    <a:pt x="251924" y="355569"/>
                  </a:lnTo>
                  <a:lnTo>
                    <a:pt x="235568" y="351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27720" y="1468400"/>
              <a:ext cx="95950" cy="132359"/>
            </a:xfrm>
            <a:custGeom>
              <a:avLst/>
              <a:gdLst/>
              <a:ahLst/>
              <a:cxnLst/>
              <a:rect l="0" t="0" r="0" b="0"/>
              <a:pathLst>
                <a:path w="95950" h="132359">
                  <a:moveTo>
                    <a:pt x="89710" y="5589"/>
                  </a:moveTo>
                  <a:lnTo>
                    <a:pt x="72942" y="0"/>
                  </a:lnTo>
                  <a:lnTo>
                    <a:pt x="52232" y="3495"/>
                  </a:lnTo>
                  <a:lnTo>
                    <a:pt x="40158" y="7703"/>
                  </a:lnTo>
                  <a:lnTo>
                    <a:pt x="20504" y="24856"/>
                  </a:lnTo>
                  <a:lnTo>
                    <a:pt x="6309" y="48077"/>
                  </a:lnTo>
                  <a:lnTo>
                    <a:pt x="0" y="73996"/>
                  </a:lnTo>
                  <a:lnTo>
                    <a:pt x="3436" y="97993"/>
                  </a:lnTo>
                  <a:lnTo>
                    <a:pt x="7627" y="109306"/>
                  </a:lnTo>
                  <a:lnTo>
                    <a:pt x="21643" y="124995"/>
                  </a:lnTo>
                  <a:lnTo>
                    <a:pt x="30294" y="130817"/>
                  </a:lnTo>
                  <a:lnTo>
                    <a:pt x="39571" y="132358"/>
                  </a:lnTo>
                  <a:lnTo>
                    <a:pt x="59237" y="127832"/>
                  </a:lnTo>
                  <a:lnTo>
                    <a:pt x="76557" y="114901"/>
                  </a:lnTo>
                  <a:lnTo>
                    <a:pt x="84450" y="106540"/>
                  </a:lnTo>
                  <a:lnTo>
                    <a:pt x="93221" y="84771"/>
                  </a:lnTo>
                  <a:lnTo>
                    <a:pt x="95949" y="60668"/>
                  </a:lnTo>
                  <a:lnTo>
                    <a:pt x="8971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001658" y="1505575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17958" y="61110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91130" y="1410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075357" y="1472446"/>
              <a:ext cx="147401" cy="143753"/>
            </a:xfrm>
            <a:custGeom>
              <a:avLst/>
              <a:gdLst/>
              <a:ahLst/>
              <a:cxnLst/>
              <a:rect l="0" t="0" r="0" b="0"/>
              <a:pathLst>
                <a:path w="147401" h="143753">
                  <a:moveTo>
                    <a:pt x="0" y="22600"/>
                  </a:moveTo>
                  <a:lnTo>
                    <a:pt x="17959" y="83711"/>
                  </a:lnTo>
                  <a:lnTo>
                    <a:pt x="35149" y="138142"/>
                  </a:lnTo>
                  <a:lnTo>
                    <a:pt x="35131" y="142912"/>
                  </a:lnTo>
                  <a:lnTo>
                    <a:pt x="32779" y="143752"/>
                  </a:lnTo>
                  <a:lnTo>
                    <a:pt x="28873" y="141973"/>
                  </a:lnTo>
                  <a:lnTo>
                    <a:pt x="17784" y="111522"/>
                  </a:lnTo>
                  <a:lnTo>
                    <a:pt x="4726" y="57236"/>
                  </a:lnTo>
                  <a:lnTo>
                    <a:pt x="2101" y="29415"/>
                  </a:lnTo>
                  <a:lnTo>
                    <a:pt x="6079" y="18955"/>
                  </a:lnTo>
                  <a:lnTo>
                    <a:pt x="13412" y="10811"/>
                  </a:lnTo>
                  <a:lnTo>
                    <a:pt x="22979" y="4212"/>
                  </a:lnTo>
                  <a:lnTo>
                    <a:pt x="42969" y="0"/>
                  </a:lnTo>
                  <a:lnTo>
                    <a:pt x="53212" y="514"/>
                  </a:lnTo>
                  <a:lnTo>
                    <a:pt x="73953" y="10445"/>
                  </a:lnTo>
                  <a:lnTo>
                    <a:pt x="102241" y="35766"/>
                  </a:lnTo>
                  <a:lnTo>
                    <a:pt x="122321" y="65496"/>
                  </a:lnTo>
                  <a:lnTo>
                    <a:pt x="143927" y="121715"/>
                  </a:lnTo>
                  <a:lnTo>
                    <a:pt x="147400" y="138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06984" y="1210777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48930"/>
                  </a:lnTo>
                  <a:lnTo>
                    <a:pt x="0" y="103015"/>
                  </a:lnTo>
                  <a:lnTo>
                    <a:pt x="0" y="161544"/>
                  </a:lnTo>
                  <a:lnTo>
                    <a:pt x="0" y="217881"/>
                  </a:lnTo>
                  <a:lnTo>
                    <a:pt x="3120" y="273957"/>
                  </a:lnTo>
                  <a:lnTo>
                    <a:pt x="14655" y="335525"/>
                  </a:lnTo>
                  <a:lnTo>
                    <a:pt x="28547" y="392275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33285" y="1368833"/>
              <a:ext cx="210571" cy="10401"/>
            </a:xfrm>
            <a:custGeom>
              <a:avLst/>
              <a:gdLst/>
              <a:ahLst/>
              <a:cxnLst/>
              <a:rect l="0" t="0" r="0" b="0"/>
              <a:pathLst>
                <a:path w="210571" h="10401">
                  <a:moveTo>
                    <a:pt x="210570" y="10400"/>
                  </a:moveTo>
                  <a:lnTo>
                    <a:pt x="173091" y="2067"/>
                  </a:lnTo>
                  <a:lnTo>
                    <a:pt x="110490" y="305"/>
                  </a:lnTo>
                  <a:lnTo>
                    <a:pt x="56654" y="0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790598" y="1162091"/>
            <a:ext cx="854860" cy="451785"/>
            <a:chOff x="3790598" y="1162091"/>
            <a:chExt cx="854860" cy="451785"/>
          </a:xfrm>
        </p:grpSpPr>
        <p:sp>
          <p:nvSpPr>
            <p:cNvPr id="80" name="Freeform 79"/>
            <p:cNvSpPr/>
            <p:nvPr/>
          </p:nvSpPr>
          <p:spPr>
            <a:xfrm>
              <a:off x="3790598" y="1162091"/>
              <a:ext cx="241817" cy="451785"/>
            </a:xfrm>
            <a:custGeom>
              <a:avLst/>
              <a:gdLst/>
              <a:ahLst/>
              <a:cxnLst/>
              <a:rect l="0" t="0" r="0" b="0"/>
              <a:pathLst>
                <a:path w="241817" h="451785">
                  <a:moveTo>
                    <a:pt x="231288" y="69743"/>
                  </a:moveTo>
                  <a:lnTo>
                    <a:pt x="181790" y="10150"/>
                  </a:lnTo>
                  <a:lnTo>
                    <a:pt x="161715" y="2313"/>
                  </a:lnTo>
                  <a:lnTo>
                    <a:pt x="137195" y="0"/>
                  </a:lnTo>
                  <a:lnTo>
                    <a:pt x="110700" y="2871"/>
                  </a:lnTo>
                  <a:lnTo>
                    <a:pt x="89566" y="11166"/>
                  </a:lnTo>
                  <a:lnTo>
                    <a:pt x="56934" y="35555"/>
                  </a:lnTo>
                  <a:lnTo>
                    <a:pt x="22862" y="91496"/>
                  </a:lnTo>
                  <a:lnTo>
                    <a:pt x="8355" y="128181"/>
                  </a:lnTo>
                  <a:lnTo>
                    <a:pt x="1378" y="182498"/>
                  </a:lnTo>
                  <a:lnTo>
                    <a:pt x="0" y="238288"/>
                  </a:lnTo>
                  <a:lnTo>
                    <a:pt x="5317" y="288779"/>
                  </a:lnTo>
                  <a:lnTo>
                    <a:pt x="18802" y="340953"/>
                  </a:lnTo>
                  <a:lnTo>
                    <a:pt x="42783" y="393200"/>
                  </a:lnTo>
                  <a:lnTo>
                    <a:pt x="70050" y="432073"/>
                  </a:lnTo>
                  <a:lnTo>
                    <a:pt x="96556" y="449411"/>
                  </a:lnTo>
                  <a:lnTo>
                    <a:pt x="119544" y="451784"/>
                  </a:lnTo>
                  <a:lnTo>
                    <a:pt x="166841" y="443775"/>
                  </a:lnTo>
                  <a:lnTo>
                    <a:pt x="193735" y="428702"/>
                  </a:lnTo>
                  <a:lnTo>
                    <a:pt x="206019" y="412944"/>
                  </a:lnTo>
                  <a:lnTo>
                    <a:pt x="210932" y="403828"/>
                  </a:lnTo>
                  <a:lnTo>
                    <a:pt x="213272" y="381222"/>
                  </a:lnTo>
                  <a:lnTo>
                    <a:pt x="209243" y="357917"/>
                  </a:lnTo>
                  <a:lnTo>
                    <a:pt x="199653" y="339760"/>
                  </a:lnTo>
                  <a:lnTo>
                    <a:pt x="184472" y="327011"/>
                  </a:lnTo>
                  <a:lnTo>
                    <a:pt x="125590" y="301772"/>
                  </a:lnTo>
                  <a:lnTo>
                    <a:pt x="111781" y="296869"/>
                  </a:lnTo>
                  <a:lnTo>
                    <a:pt x="117342" y="298590"/>
                  </a:lnTo>
                  <a:lnTo>
                    <a:pt x="179007" y="289551"/>
                  </a:lnTo>
                  <a:lnTo>
                    <a:pt x="241816" y="280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82086" y="1405229"/>
              <a:ext cx="125935" cy="158599"/>
            </a:xfrm>
            <a:custGeom>
              <a:avLst/>
              <a:gdLst/>
              <a:ahLst/>
              <a:cxnLst/>
              <a:rect l="0" t="0" r="0" b="0"/>
              <a:pathLst>
                <a:path w="125935" h="158599">
                  <a:moveTo>
                    <a:pt x="97727" y="5589"/>
                  </a:moveTo>
                  <a:lnTo>
                    <a:pt x="80959" y="0"/>
                  </a:lnTo>
                  <a:lnTo>
                    <a:pt x="48175" y="2113"/>
                  </a:lnTo>
                  <a:lnTo>
                    <a:pt x="28521" y="10284"/>
                  </a:lnTo>
                  <a:lnTo>
                    <a:pt x="20004" y="15738"/>
                  </a:lnTo>
                  <a:lnTo>
                    <a:pt x="7422" y="34276"/>
                  </a:lnTo>
                  <a:lnTo>
                    <a:pt x="2429" y="45771"/>
                  </a:lnTo>
                  <a:lnTo>
                    <a:pt x="0" y="71021"/>
                  </a:lnTo>
                  <a:lnTo>
                    <a:pt x="3990" y="96671"/>
                  </a:lnTo>
                  <a:lnTo>
                    <a:pt x="19391" y="129673"/>
                  </a:lnTo>
                  <a:lnTo>
                    <a:pt x="32105" y="146915"/>
                  </a:lnTo>
                  <a:lnTo>
                    <a:pt x="51794" y="156138"/>
                  </a:lnTo>
                  <a:lnTo>
                    <a:pt x="63596" y="158598"/>
                  </a:lnTo>
                  <a:lnTo>
                    <a:pt x="86067" y="155091"/>
                  </a:lnTo>
                  <a:lnTo>
                    <a:pt x="96973" y="150881"/>
                  </a:lnTo>
                  <a:lnTo>
                    <a:pt x="112210" y="136844"/>
                  </a:lnTo>
                  <a:lnTo>
                    <a:pt x="117911" y="128187"/>
                  </a:lnTo>
                  <a:lnTo>
                    <a:pt x="125934" y="93647"/>
                  </a:lnTo>
                  <a:lnTo>
                    <a:pt x="121572" y="70462"/>
                  </a:lnTo>
                  <a:lnTo>
                    <a:pt x="110665" y="49630"/>
                  </a:lnTo>
                  <a:lnTo>
                    <a:pt x="7667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68496" y="1376011"/>
              <a:ext cx="162150" cy="183295"/>
            </a:xfrm>
            <a:custGeom>
              <a:avLst/>
              <a:gdLst/>
              <a:ahLst/>
              <a:cxnLst/>
              <a:rect l="0" t="0" r="0" b="0"/>
              <a:pathLst>
                <a:path w="162150" h="183295">
                  <a:moveTo>
                    <a:pt x="16602" y="66393"/>
                  </a:moveTo>
                  <a:lnTo>
                    <a:pt x="75219" y="75458"/>
                  </a:lnTo>
                  <a:lnTo>
                    <a:pt x="128223" y="74292"/>
                  </a:lnTo>
                  <a:lnTo>
                    <a:pt x="151609" y="65614"/>
                  </a:lnTo>
                  <a:lnTo>
                    <a:pt x="158079" y="58855"/>
                  </a:lnTo>
                  <a:lnTo>
                    <a:pt x="161223" y="50839"/>
                  </a:lnTo>
                  <a:lnTo>
                    <a:pt x="162149" y="41985"/>
                  </a:lnTo>
                  <a:lnTo>
                    <a:pt x="159257" y="33744"/>
                  </a:lnTo>
                  <a:lnTo>
                    <a:pt x="146685" y="18347"/>
                  </a:lnTo>
                  <a:lnTo>
                    <a:pt x="114287" y="2114"/>
                  </a:lnTo>
                  <a:lnTo>
                    <a:pt x="88483" y="0"/>
                  </a:lnTo>
                  <a:lnTo>
                    <a:pt x="62588" y="4129"/>
                  </a:lnTo>
                  <a:lnTo>
                    <a:pt x="39380" y="13764"/>
                  </a:lnTo>
                  <a:lnTo>
                    <a:pt x="12173" y="37931"/>
                  </a:lnTo>
                  <a:lnTo>
                    <a:pt x="2935" y="60372"/>
                  </a:lnTo>
                  <a:lnTo>
                    <a:pt x="0" y="85944"/>
                  </a:lnTo>
                  <a:lnTo>
                    <a:pt x="2594" y="112907"/>
                  </a:lnTo>
                  <a:lnTo>
                    <a:pt x="13886" y="134249"/>
                  </a:lnTo>
                  <a:lnTo>
                    <a:pt x="31772" y="151533"/>
                  </a:lnTo>
                  <a:lnTo>
                    <a:pt x="89295" y="183294"/>
                  </a:lnTo>
                  <a:lnTo>
                    <a:pt x="114031" y="182300"/>
                  </a:lnTo>
                  <a:lnTo>
                    <a:pt x="153473" y="171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74566" y="1370168"/>
              <a:ext cx="170892" cy="230164"/>
            </a:xfrm>
            <a:custGeom>
              <a:avLst/>
              <a:gdLst/>
              <a:ahLst/>
              <a:cxnLst/>
              <a:rect l="0" t="0" r="0" b="0"/>
              <a:pathLst>
                <a:path w="170892" h="230164">
                  <a:moveTo>
                    <a:pt x="126387" y="9065"/>
                  </a:moveTo>
                  <a:lnTo>
                    <a:pt x="67770" y="0"/>
                  </a:lnTo>
                  <a:lnTo>
                    <a:pt x="44183" y="5426"/>
                  </a:lnTo>
                  <a:lnTo>
                    <a:pt x="14293" y="21635"/>
                  </a:lnTo>
                  <a:lnTo>
                    <a:pt x="6034" y="27973"/>
                  </a:lnTo>
                  <a:lnTo>
                    <a:pt x="1698" y="35708"/>
                  </a:lnTo>
                  <a:lnTo>
                    <a:pt x="0" y="53662"/>
                  </a:lnTo>
                  <a:lnTo>
                    <a:pt x="3525" y="61023"/>
                  </a:lnTo>
                  <a:lnTo>
                    <a:pt x="16799" y="72321"/>
                  </a:lnTo>
                  <a:lnTo>
                    <a:pt x="44004" y="85259"/>
                  </a:lnTo>
                  <a:lnTo>
                    <a:pt x="103378" y="98474"/>
                  </a:lnTo>
                  <a:lnTo>
                    <a:pt x="147058" y="122392"/>
                  </a:lnTo>
                  <a:lnTo>
                    <a:pt x="162091" y="138981"/>
                  </a:lnTo>
                  <a:lnTo>
                    <a:pt x="167737" y="148318"/>
                  </a:lnTo>
                  <a:lnTo>
                    <a:pt x="170891" y="168051"/>
                  </a:lnTo>
                  <a:lnTo>
                    <a:pt x="170095" y="178227"/>
                  </a:lnTo>
                  <a:lnTo>
                    <a:pt x="159851" y="195772"/>
                  </a:lnTo>
                  <a:lnTo>
                    <a:pt x="142430" y="210199"/>
                  </a:lnTo>
                  <a:lnTo>
                    <a:pt x="106314" y="223728"/>
                  </a:lnTo>
                  <a:lnTo>
                    <a:pt x="52687" y="230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5" name="Straight Connector 84"/>
          <p:cNvCxnSpPr/>
          <p:nvPr/>
        </p:nvCxnSpPr>
        <p:spPr>
          <a:xfrm flipH="1">
            <a:off x="1874011" y="3348101"/>
            <a:ext cx="519988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Group 87"/>
          <p:cNvGrpSpPr/>
          <p:nvPr/>
        </p:nvGrpSpPr>
        <p:grpSpPr>
          <a:xfrm>
            <a:off x="4363799" y="3289088"/>
            <a:ext cx="263213" cy="518544"/>
            <a:chOff x="4363799" y="3289088"/>
            <a:chExt cx="263213" cy="518544"/>
          </a:xfrm>
        </p:grpSpPr>
        <p:sp>
          <p:nvSpPr>
            <p:cNvPr id="86" name="Freeform 85"/>
            <p:cNvSpPr/>
            <p:nvPr/>
          </p:nvSpPr>
          <p:spPr>
            <a:xfrm>
              <a:off x="4392282" y="3289088"/>
              <a:ext cx="140045" cy="125720"/>
            </a:xfrm>
            <a:custGeom>
              <a:avLst/>
              <a:gdLst/>
              <a:ahLst/>
              <a:cxnLst/>
              <a:rect l="0" t="0" r="0" b="0"/>
              <a:pathLst>
                <a:path w="140045" h="125720">
                  <a:moveTo>
                    <a:pt x="76802" y="34232"/>
                  </a:moveTo>
                  <a:lnTo>
                    <a:pt x="60034" y="23054"/>
                  </a:lnTo>
                  <a:lnTo>
                    <a:pt x="42443" y="20685"/>
                  </a:lnTo>
                  <a:lnTo>
                    <a:pt x="32839" y="21691"/>
                  </a:lnTo>
                  <a:lnTo>
                    <a:pt x="25266" y="25871"/>
                  </a:lnTo>
                  <a:lnTo>
                    <a:pt x="13733" y="39875"/>
                  </a:lnTo>
                  <a:lnTo>
                    <a:pt x="10946" y="57796"/>
                  </a:lnTo>
                  <a:lnTo>
                    <a:pt x="18690" y="97898"/>
                  </a:lnTo>
                  <a:lnTo>
                    <a:pt x="24022" y="105922"/>
                  </a:lnTo>
                  <a:lnTo>
                    <a:pt x="39306" y="117957"/>
                  </a:lnTo>
                  <a:lnTo>
                    <a:pt x="73231" y="125719"/>
                  </a:lnTo>
                  <a:lnTo>
                    <a:pt x="96271" y="121296"/>
                  </a:lnTo>
                  <a:lnTo>
                    <a:pt x="125855" y="105652"/>
                  </a:lnTo>
                  <a:lnTo>
                    <a:pt x="134070" y="99393"/>
                  </a:lnTo>
                  <a:lnTo>
                    <a:pt x="138377" y="90540"/>
                  </a:lnTo>
                  <a:lnTo>
                    <a:pt x="140044" y="68227"/>
                  </a:lnTo>
                  <a:lnTo>
                    <a:pt x="128815" y="34946"/>
                  </a:lnTo>
                  <a:lnTo>
                    <a:pt x="113957" y="19731"/>
                  </a:lnTo>
                  <a:lnTo>
                    <a:pt x="75822" y="432"/>
                  </a:lnTo>
                  <a:lnTo>
                    <a:pt x="65620" y="0"/>
                  </a:lnTo>
                  <a:lnTo>
                    <a:pt x="44926" y="5760"/>
                  </a:lnTo>
                  <a:lnTo>
                    <a:pt x="19134" y="22156"/>
                  </a:lnTo>
                  <a:lnTo>
                    <a:pt x="7108" y="38223"/>
                  </a:lnTo>
                  <a:lnTo>
                    <a:pt x="2263" y="47421"/>
                  </a:lnTo>
                  <a:lnTo>
                    <a:pt x="0" y="67000"/>
                  </a:lnTo>
                  <a:lnTo>
                    <a:pt x="4063" y="86230"/>
                  </a:lnTo>
                  <a:lnTo>
                    <a:pt x="13668" y="102576"/>
                  </a:lnTo>
                  <a:lnTo>
                    <a:pt x="28855" y="114520"/>
                  </a:lnTo>
                  <a:lnTo>
                    <a:pt x="37818" y="119343"/>
                  </a:lnTo>
                  <a:lnTo>
                    <a:pt x="57136" y="121582"/>
                  </a:lnTo>
                  <a:lnTo>
                    <a:pt x="76250" y="117507"/>
                  </a:lnTo>
                  <a:lnTo>
                    <a:pt x="107585" y="95829"/>
                  </a:lnTo>
                  <a:lnTo>
                    <a:pt x="114871" y="89334"/>
                  </a:lnTo>
                  <a:lnTo>
                    <a:pt x="117389" y="82665"/>
                  </a:lnTo>
                  <a:lnTo>
                    <a:pt x="116728" y="75880"/>
                  </a:lnTo>
                  <a:lnTo>
                    <a:pt x="109754" y="62101"/>
                  </a:lnTo>
                  <a:lnTo>
                    <a:pt x="98856" y="48178"/>
                  </a:lnTo>
                  <a:lnTo>
                    <a:pt x="91505" y="44699"/>
                  </a:lnTo>
                  <a:lnTo>
                    <a:pt x="73977" y="43953"/>
                  </a:lnTo>
                  <a:lnTo>
                    <a:pt x="57609" y="50641"/>
                  </a:lnTo>
                  <a:lnTo>
                    <a:pt x="49968" y="55700"/>
                  </a:lnTo>
                  <a:lnTo>
                    <a:pt x="38359" y="70679"/>
                  </a:lnTo>
                  <a:lnTo>
                    <a:pt x="33626" y="79587"/>
                  </a:lnTo>
                  <a:lnTo>
                    <a:pt x="32810" y="89035"/>
                  </a:lnTo>
                  <a:lnTo>
                    <a:pt x="38142" y="108892"/>
                  </a:lnTo>
                  <a:lnTo>
                    <a:pt x="45180" y="114420"/>
                  </a:lnTo>
                  <a:lnTo>
                    <a:pt x="65477" y="117444"/>
                  </a:lnTo>
                  <a:lnTo>
                    <a:pt x="83857" y="111769"/>
                  </a:lnTo>
                  <a:lnTo>
                    <a:pt x="92033" y="106981"/>
                  </a:lnTo>
                  <a:lnTo>
                    <a:pt x="104238" y="92301"/>
                  </a:lnTo>
                  <a:lnTo>
                    <a:pt x="109131" y="83473"/>
                  </a:lnTo>
                  <a:lnTo>
                    <a:pt x="111447" y="64305"/>
                  </a:lnTo>
                  <a:lnTo>
                    <a:pt x="110427" y="54281"/>
                  </a:lnTo>
                  <a:lnTo>
                    <a:pt x="106237" y="46428"/>
                  </a:lnTo>
                  <a:lnTo>
                    <a:pt x="92224" y="34583"/>
                  </a:lnTo>
                  <a:lnTo>
                    <a:pt x="83574" y="32127"/>
                  </a:lnTo>
                  <a:lnTo>
                    <a:pt x="64604" y="32516"/>
                  </a:lnTo>
                  <a:lnTo>
                    <a:pt x="47594" y="39708"/>
                  </a:lnTo>
                  <a:lnTo>
                    <a:pt x="39782" y="44902"/>
                  </a:lnTo>
                  <a:lnTo>
                    <a:pt x="35744" y="53044"/>
                  </a:lnTo>
                  <a:lnTo>
                    <a:pt x="34377" y="74568"/>
                  </a:lnTo>
                  <a:lnTo>
                    <a:pt x="40789" y="93493"/>
                  </a:lnTo>
                  <a:lnTo>
                    <a:pt x="45774" y="101815"/>
                  </a:lnTo>
                  <a:lnTo>
                    <a:pt x="52607" y="106193"/>
                  </a:lnTo>
                  <a:lnTo>
                    <a:pt x="69558" y="107939"/>
                  </a:lnTo>
                  <a:lnTo>
                    <a:pt x="76652" y="104427"/>
                  </a:lnTo>
                  <a:lnTo>
                    <a:pt x="87653" y="91166"/>
                  </a:lnTo>
                  <a:lnTo>
                    <a:pt x="87546" y="85056"/>
                  </a:lnTo>
                  <a:lnTo>
                    <a:pt x="83964" y="79813"/>
                  </a:lnTo>
                  <a:lnTo>
                    <a:pt x="78068" y="75148"/>
                  </a:lnTo>
                  <a:lnTo>
                    <a:pt x="72966" y="73207"/>
                  </a:lnTo>
                  <a:lnTo>
                    <a:pt x="68396" y="73084"/>
                  </a:lnTo>
                  <a:lnTo>
                    <a:pt x="55744" y="763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63799" y="3538726"/>
              <a:ext cx="263213" cy="268906"/>
            </a:xfrm>
            <a:custGeom>
              <a:avLst/>
              <a:gdLst/>
              <a:ahLst/>
              <a:cxnLst/>
              <a:rect l="0" t="0" r="0" b="0"/>
              <a:pathLst>
                <a:path w="263213" h="268906">
                  <a:moveTo>
                    <a:pt x="0" y="258376"/>
                  </a:moveTo>
                  <a:lnTo>
                    <a:pt x="3119" y="204231"/>
                  </a:lnTo>
                  <a:lnTo>
                    <a:pt x="17958" y="141412"/>
                  </a:lnTo>
                  <a:lnTo>
                    <a:pt x="28198" y="94518"/>
                  </a:lnTo>
                  <a:lnTo>
                    <a:pt x="42138" y="32510"/>
                  </a:lnTo>
                  <a:lnTo>
                    <a:pt x="45639" y="20061"/>
                  </a:lnTo>
                  <a:lnTo>
                    <a:pt x="49144" y="15272"/>
                  </a:lnTo>
                  <a:lnTo>
                    <a:pt x="52649" y="15588"/>
                  </a:lnTo>
                  <a:lnTo>
                    <a:pt x="56156" y="19308"/>
                  </a:lnTo>
                  <a:lnTo>
                    <a:pt x="70190" y="51666"/>
                  </a:lnTo>
                  <a:lnTo>
                    <a:pt x="87737" y="109868"/>
                  </a:lnTo>
                  <a:lnTo>
                    <a:pt x="93587" y="116087"/>
                  </a:lnTo>
                  <a:lnTo>
                    <a:pt x="100995" y="119063"/>
                  </a:lnTo>
                  <a:lnTo>
                    <a:pt x="109444" y="119877"/>
                  </a:lnTo>
                  <a:lnTo>
                    <a:pt x="125071" y="114543"/>
                  </a:lnTo>
                  <a:lnTo>
                    <a:pt x="132513" y="109845"/>
                  </a:lnTo>
                  <a:lnTo>
                    <a:pt x="143902" y="95266"/>
                  </a:lnTo>
                  <a:lnTo>
                    <a:pt x="168149" y="36823"/>
                  </a:lnTo>
                  <a:lnTo>
                    <a:pt x="176508" y="17189"/>
                  </a:lnTo>
                  <a:lnTo>
                    <a:pt x="188022" y="663"/>
                  </a:lnTo>
                  <a:lnTo>
                    <a:pt x="192028" y="0"/>
                  </a:lnTo>
                  <a:lnTo>
                    <a:pt x="194699" y="4237"/>
                  </a:lnTo>
                  <a:lnTo>
                    <a:pt x="211025" y="59131"/>
                  </a:lnTo>
                  <a:lnTo>
                    <a:pt x="218113" y="93276"/>
                  </a:lnTo>
                  <a:lnTo>
                    <a:pt x="226098" y="146735"/>
                  </a:lnTo>
                  <a:lnTo>
                    <a:pt x="238940" y="201186"/>
                  </a:lnTo>
                  <a:lnTo>
                    <a:pt x="252742" y="243830"/>
                  </a:lnTo>
                  <a:lnTo>
                    <a:pt x="263212" y="2689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/>
          <p:cNvCxnSpPr/>
          <p:nvPr/>
        </p:nvCxnSpPr>
        <p:spPr>
          <a:xfrm flipH="1">
            <a:off x="3705986" y="2274189"/>
            <a:ext cx="1505585" cy="2179320"/>
          </a:xfrm>
          <a:prstGeom prst="line">
            <a:avLst/>
          </a:prstGeom>
          <a:ln w="38100" cap="flat" cmpd="sng" algn="ctr">
            <a:solidFill>
              <a:srgbClr val="32CD32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91"/>
          <p:cNvGrpSpPr/>
          <p:nvPr/>
        </p:nvGrpSpPr>
        <p:grpSpPr>
          <a:xfrm>
            <a:off x="1687120" y="3453359"/>
            <a:ext cx="176425" cy="221845"/>
            <a:chOff x="1687120" y="3453359"/>
            <a:chExt cx="176425" cy="221845"/>
          </a:xfrm>
        </p:grpSpPr>
        <p:sp>
          <p:nvSpPr>
            <p:cNvPr id="90" name="Freeform 89"/>
            <p:cNvSpPr/>
            <p:nvPr/>
          </p:nvSpPr>
          <p:spPr>
            <a:xfrm>
              <a:off x="1687120" y="3453359"/>
              <a:ext cx="176425" cy="221845"/>
            </a:xfrm>
            <a:custGeom>
              <a:avLst/>
              <a:gdLst/>
              <a:ahLst/>
              <a:cxnLst/>
              <a:rect l="0" t="0" r="0" b="0"/>
              <a:pathLst>
                <a:path w="176425" h="221845">
                  <a:moveTo>
                    <a:pt x="60610" y="52630"/>
                  </a:moveTo>
                  <a:lnTo>
                    <a:pt x="49432" y="63809"/>
                  </a:lnTo>
                  <a:lnTo>
                    <a:pt x="36891" y="93117"/>
                  </a:lnTo>
                  <a:lnTo>
                    <a:pt x="22173" y="152178"/>
                  </a:lnTo>
                  <a:lnTo>
                    <a:pt x="8001" y="206998"/>
                  </a:lnTo>
                  <a:lnTo>
                    <a:pt x="4480" y="218713"/>
                  </a:lnTo>
                  <a:lnTo>
                    <a:pt x="2133" y="221844"/>
                  </a:lnTo>
                  <a:lnTo>
                    <a:pt x="568" y="219252"/>
                  </a:lnTo>
                  <a:lnTo>
                    <a:pt x="0" y="205063"/>
                  </a:lnTo>
                  <a:lnTo>
                    <a:pt x="6687" y="151602"/>
                  </a:lnTo>
                  <a:lnTo>
                    <a:pt x="14950" y="97700"/>
                  </a:lnTo>
                  <a:lnTo>
                    <a:pt x="20915" y="45112"/>
                  </a:lnTo>
                  <a:lnTo>
                    <a:pt x="23618" y="33580"/>
                  </a:lnTo>
                  <a:lnTo>
                    <a:pt x="35981" y="14528"/>
                  </a:lnTo>
                  <a:lnTo>
                    <a:pt x="44190" y="6172"/>
                  </a:lnTo>
                  <a:lnTo>
                    <a:pt x="53173" y="1771"/>
                  </a:lnTo>
                  <a:lnTo>
                    <a:pt x="72513" y="0"/>
                  </a:lnTo>
                  <a:lnTo>
                    <a:pt x="81413" y="3505"/>
                  </a:lnTo>
                  <a:lnTo>
                    <a:pt x="97542" y="16759"/>
                  </a:lnTo>
                  <a:lnTo>
                    <a:pt x="114187" y="43951"/>
                  </a:lnTo>
                  <a:lnTo>
                    <a:pt x="137090" y="106441"/>
                  </a:lnTo>
                  <a:lnTo>
                    <a:pt x="161365" y="167211"/>
                  </a:lnTo>
                  <a:lnTo>
                    <a:pt x="176424" y="2210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747730" y="3579689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 92"/>
          <p:cNvSpPr/>
          <p:nvPr/>
        </p:nvSpPr>
        <p:spPr>
          <a:xfrm>
            <a:off x="7212021" y="3409060"/>
            <a:ext cx="182048" cy="273813"/>
          </a:xfrm>
          <a:custGeom>
            <a:avLst/>
            <a:gdLst/>
            <a:ahLst/>
            <a:cxnLst/>
            <a:rect l="0" t="0" r="0" b="0"/>
            <a:pathLst>
              <a:path w="182048" h="273813">
                <a:moveTo>
                  <a:pt x="0" y="107458"/>
                </a:moveTo>
                <a:lnTo>
                  <a:pt x="2339" y="147146"/>
                </a:lnTo>
                <a:lnTo>
                  <a:pt x="23719" y="207484"/>
                </a:lnTo>
                <a:lnTo>
                  <a:pt x="25171" y="212746"/>
                </a:lnTo>
                <a:lnTo>
                  <a:pt x="24969" y="212745"/>
                </a:lnTo>
                <a:lnTo>
                  <a:pt x="4733" y="157328"/>
                </a:lnTo>
                <a:lnTo>
                  <a:pt x="934" y="103400"/>
                </a:lnTo>
                <a:lnTo>
                  <a:pt x="2523" y="48858"/>
                </a:lnTo>
                <a:lnTo>
                  <a:pt x="11260" y="25261"/>
                </a:lnTo>
                <a:lnTo>
                  <a:pt x="26061" y="9315"/>
                </a:lnTo>
                <a:lnTo>
                  <a:pt x="34921" y="3425"/>
                </a:lnTo>
                <a:lnTo>
                  <a:pt x="54124" y="0"/>
                </a:lnTo>
                <a:lnTo>
                  <a:pt x="64159" y="724"/>
                </a:lnTo>
                <a:lnTo>
                  <a:pt x="81547" y="10887"/>
                </a:lnTo>
                <a:lnTo>
                  <a:pt x="95905" y="27103"/>
                </a:lnTo>
                <a:lnTo>
                  <a:pt x="106185" y="46008"/>
                </a:lnTo>
                <a:lnTo>
                  <a:pt x="108415" y="66109"/>
                </a:lnTo>
                <a:lnTo>
                  <a:pt x="104336" y="85571"/>
                </a:lnTo>
                <a:lnTo>
                  <a:pt x="82654" y="117129"/>
                </a:lnTo>
                <a:lnTo>
                  <a:pt x="68320" y="130473"/>
                </a:lnTo>
                <a:lnTo>
                  <a:pt x="50251" y="140304"/>
                </a:lnTo>
                <a:lnTo>
                  <a:pt x="46370" y="141053"/>
                </a:lnTo>
                <a:lnTo>
                  <a:pt x="46120" y="139214"/>
                </a:lnTo>
                <a:lnTo>
                  <a:pt x="48294" y="135647"/>
                </a:lnTo>
                <a:lnTo>
                  <a:pt x="54423" y="134439"/>
                </a:lnTo>
                <a:lnTo>
                  <a:pt x="94760" y="140907"/>
                </a:lnTo>
                <a:lnTo>
                  <a:pt x="114645" y="148060"/>
                </a:lnTo>
                <a:lnTo>
                  <a:pt x="153801" y="178373"/>
                </a:lnTo>
                <a:lnTo>
                  <a:pt x="169702" y="204509"/>
                </a:lnTo>
                <a:lnTo>
                  <a:pt x="181823" y="234480"/>
                </a:lnTo>
                <a:lnTo>
                  <a:pt x="182047" y="243612"/>
                </a:lnTo>
                <a:lnTo>
                  <a:pt x="176055" y="259998"/>
                </a:lnTo>
                <a:lnTo>
                  <a:pt x="168843" y="265303"/>
                </a:lnTo>
                <a:lnTo>
                  <a:pt x="148350" y="271198"/>
                </a:lnTo>
                <a:lnTo>
                  <a:pt x="98237" y="273812"/>
                </a:lnTo>
                <a:lnTo>
                  <a:pt x="53330" y="267396"/>
                </a:lnTo>
                <a:lnTo>
                  <a:pt x="21056" y="2653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00082" y="234015"/>
            <a:ext cx="2579483" cy="665446"/>
            <a:chOff x="400082" y="234015"/>
            <a:chExt cx="2579483" cy="665446"/>
          </a:xfrm>
        </p:grpSpPr>
        <p:sp>
          <p:nvSpPr>
            <p:cNvPr id="2" name="Freeform 1"/>
            <p:cNvSpPr/>
            <p:nvPr/>
          </p:nvSpPr>
          <p:spPr>
            <a:xfrm>
              <a:off x="592888" y="315854"/>
              <a:ext cx="17765" cy="421141"/>
            </a:xfrm>
            <a:custGeom>
              <a:avLst/>
              <a:gdLst/>
              <a:ahLst/>
              <a:cxnLst/>
              <a:rect l="0" t="0" r="0" b="0"/>
              <a:pathLst>
                <a:path w="17765" h="421141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901" y="142405"/>
                  </a:lnTo>
                  <a:lnTo>
                    <a:pt x="14208" y="198145"/>
                  </a:lnTo>
                  <a:lnTo>
                    <a:pt x="17062" y="256123"/>
                  </a:lnTo>
                  <a:lnTo>
                    <a:pt x="17556" y="306346"/>
                  </a:lnTo>
                  <a:lnTo>
                    <a:pt x="17703" y="355152"/>
                  </a:lnTo>
                  <a:lnTo>
                    <a:pt x="17746" y="393009"/>
                  </a:lnTo>
                  <a:lnTo>
                    <a:pt x="1776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234015"/>
              <a:ext cx="396896" cy="281882"/>
            </a:xfrm>
            <a:custGeom>
              <a:avLst/>
              <a:gdLst/>
              <a:ahLst/>
              <a:cxnLst/>
              <a:rect l="0" t="0" r="0" b="0"/>
              <a:pathLst>
                <a:path w="396896" h="281882">
                  <a:moveTo>
                    <a:pt x="0" y="123953"/>
                  </a:moveTo>
                  <a:lnTo>
                    <a:pt x="9576" y="99907"/>
                  </a:lnTo>
                  <a:lnTo>
                    <a:pt x="59899" y="43255"/>
                  </a:lnTo>
                  <a:lnTo>
                    <a:pt x="86378" y="22184"/>
                  </a:lnTo>
                  <a:lnTo>
                    <a:pt x="109360" y="14382"/>
                  </a:lnTo>
                  <a:lnTo>
                    <a:pt x="162242" y="3784"/>
                  </a:lnTo>
                  <a:lnTo>
                    <a:pt x="217748" y="0"/>
                  </a:lnTo>
                  <a:lnTo>
                    <a:pt x="270653" y="9305"/>
                  </a:lnTo>
                  <a:lnTo>
                    <a:pt x="304412" y="22133"/>
                  </a:lnTo>
                  <a:lnTo>
                    <a:pt x="341671" y="47429"/>
                  </a:lnTo>
                  <a:lnTo>
                    <a:pt x="369908" y="73593"/>
                  </a:lnTo>
                  <a:lnTo>
                    <a:pt x="389323" y="109162"/>
                  </a:lnTo>
                  <a:lnTo>
                    <a:pt x="396895" y="149337"/>
                  </a:lnTo>
                  <a:lnTo>
                    <a:pt x="392427" y="173839"/>
                  </a:lnTo>
                  <a:lnTo>
                    <a:pt x="370495" y="218165"/>
                  </a:lnTo>
                  <a:lnTo>
                    <a:pt x="354178" y="233286"/>
                  </a:lnTo>
                  <a:lnTo>
                    <a:pt x="297592" y="263697"/>
                  </a:lnTo>
                  <a:lnTo>
                    <a:pt x="242156" y="281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3177" y="517120"/>
              <a:ext cx="178907" cy="212471"/>
            </a:xfrm>
            <a:custGeom>
              <a:avLst/>
              <a:gdLst/>
              <a:ahLst/>
              <a:cxnLst/>
              <a:rect l="0" t="0" r="0" b="0"/>
              <a:pathLst>
                <a:path w="178907" h="212471">
                  <a:moveTo>
                    <a:pt x="23817" y="83004"/>
                  </a:moveTo>
                  <a:lnTo>
                    <a:pt x="56269" y="89070"/>
                  </a:lnTo>
                  <a:lnTo>
                    <a:pt x="113749" y="84034"/>
                  </a:lnTo>
                  <a:lnTo>
                    <a:pt x="148730" y="72131"/>
                  </a:lnTo>
                  <a:lnTo>
                    <a:pt x="175732" y="53786"/>
                  </a:lnTo>
                  <a:lnTo>
                    <a:pt x="178906" y="47148"/>
                  </a:lnTo>
                  <a:lnTo>
                    <a:pt x="178682" y="40382"/>
                  </a:lnTo>
                  <a:lnTo>
                    <a:pt x="172195" y="26626"/>
                  </a:lnTo>
                  <a:lnTo>
                    <a:pt x="161513" y="12714"/>
                  </a:lnTo>
                  <a:lnTo>
                    <a:pt x="139607" y="4970"/>
                  </a:lnTo>
                  <a:lnTo>
                    <a:pt x="83474" y="0"/>
                  </a:lnTo>
                  <a:lnTo>
                    <a:pt x="58520" y="5559"/>
                  </a:lnTo>
                  <a:lnTo>
                    <a:pt x="27861" y="21843"/>
                  </a:lnTo>
                  <a:lnTo>
                    <a:pt x="19494" y="28192"/>
                  </a:lnTo>
                  <a:lnTo>
                    <a:pt x="7078" y="50844"/>
                  </a:lnTo>
                  <a:lnTo>
                    <a:pt x="0" y="79239"/>
                  </a:lnTo>
                  <a:lnTo>
                    <a:pt x="754" y="107457"/>
                  </a:lnTo>
                  <a:lnTo>
                    <a:pt x="8108" y="129357"/>
                  </a:lnTo>
                  <a:lnTo>
                    <a:pt x="40130" y="185541"/>
                  </a:lnTo>
                  <a:lnTo>
                    <a:pt x="57974" y="199936"/>
                  </a:lnTo>
                  <a:lnTo>
                    <a:pt x="77602" y="210233"/>
                  </a:lnTo>
                  <a:lnTo>
                    <a:pt x="98025" y="212470"/>
                  </a:lnTo>
                  <a:lnTo>
                    <a:pt x="139731" y="204374"/>
                  </a:lnTo>
                  <a:lnTo>
                    <a:pt x="171216" y="188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558010"/>
              <a:ext cx="94757" cy="179256"/>
            </a:xfrm>
            <a:custGeom>
              <a:avLst/>
              <a:gdLst/>
              <a:ahLst/>
              <a:cxnLst/>
              <a:rect l="0" t="0" r="0" b="0"/>
              <a:pathLst>
                <a:path w="94757" h="179256">
                  <a:moveTo>
                    <a:pt x="0" y="84228"/>
                  </a:moveTo>
                  <a:lnTo>
                    <a:pt x="14654" y="142845"/>
                  </a:lnTo>
                  <a:lnTo>
                    <a:pt x="24749" y="177635"/>
                  </a:lnTo>
                  <a:lnTo>
                    <a:pt x="25858" y="179255"/>
                  </a:lnTo>
                  <a:lnTo>
                    <a:pt x="16331" y="124803"/>
                  </a:lnTo>
                  <a:lnTo>
                    <a:pt x="4439" y="74305"/>
                  </a:lnTo>
                  <a:lnTo>
                    <a:pt x="1973" y="47842"/>
                  </a:lnTo>
                  <a:lnTo>
                    <a:pt x="4825" y="36574"/>
                  </a:lnTo>
                  <a:lnTo>
                    <a:pt x="17352" y="17815"/>
                  </a:lnTo>
                  <a:lnTo>
                    <a:pt x="37738" y="791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9549" y="567244"/>
              <a:ext cx="126346" cy="332217"/>
            </a:xfrm>
            <a:custGeom>
              <a:avLst/>
              <a:gdLst/>
              <a:ahLst/>
              <a:cxnLst/>
              <a:rect l="0" t="0" r="0" b="0"/>
              <a:pathLst>
                <a:path w="126346" h="332217">
                  <a:moveTo>
                    <a:pt x="8057" y="96051"/>
                  </a:moveTo>
                  <a:lnTo>
                    <a:pt x="16390" y="150195"/>
                  </a:lnTo>
                  <a:lnTo>
                    <a:pt x="19949" y="177437"/>
                  </a:lnTo>
                  <a:lnTo>
                    <a:pt x="38179" y="233053"/>
                  </a:lnTo>
                  <a:lnTo>
                    <a:pt x="47802" y="289099"/>
                  </a:lnTo>
                  <a:lnTo>
                    <a:pt x="55058" y="325606"/>
                  </a:lnTo>
                  <a:lnTo>
                    <a:pt x="54599" y="330976"/>
                  </a:lnTo>
                  <a:lnTo>
                    <a:pt x="51953" y="332216"/>
                  </a:lnTo>
                  <a:lnTo>
                    <a:pt x="47849" y="330703"/>
                  </a:lnTo>
                  <a:lnTo>
                    <a:pt x="40170" y="313425"/>
                  </a:lnTo>
                  <a:lnTo>
                    <a:pt x="23334" y="253705"/>
                  </a:lnTo>
                  <a:lnTo>
                    <a:pt x="16404" y="197469"/>
                  </a:lnTo>
                  <a:lnTo>
                    <a:pt x="4116" y="135971"/>
                  </a:lnTo>
                  <a:lnTo>
                    <a:pt x="0" y="78763"/>
                  </a:lnTo>
                  <a:lnTo>
                    <a:pt x="7489" y="38806"/>
                  </a:lnTo>
                  <a:lnTo>
                    <a:pt x="17943" y="19526"/>
                  </a:lnTo>
                  <a:lnTo>
                    <a:pt x="33508" y="6278"/>
                  </a:lnTo>
                  <a:lnTo>
                    <a:pt x="42572" y="1107"/>
                  </a:lnTo>
                  <a:lnTo>
                    <a:pt x="52124" y="0"/>
                  </a:lnTo>
                  <a:lnTo>
                    <a:pt x="72096" y="5008"/>
                  </a:lnTo>
                  <a:lnTo>
                    <a:pt x="103070" y="20982"/>
                  </a:lnTo>
                  <a:lnTo>
                    <a:pt x="117746" y="36951"/>
                  </a:lnTo>
                  <a:lnTo>
                    <a:pt x="123297" y="46122"/>
                  </a:lnTo>
                  <a:lnTo>
                    <a:pt x="126345" y="68791"/>
                  </a:lnTo>
                  <a:lnTo>
                    <a:pt x="122631" y="92124"/>
                  </a:lnTo>
                  <a:lnTo>
                    <a:pt x="113181" y="110293"/>
                  </a:lnTo>
                  <a:lnTo>
                    <a:pt x="98062" y="123048"/>
                  </a:lnTo>
                  <a:lnTo>
                    <a:pt x="78475" y="131446"/>
                  </a:lnTo>
                  <a:lnTo>
                    <a:pt x="43479" y="135004"/>
                  </a:lnTo>
                  <a:lnTo>
                    <a:pt x="8057" y="127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84476" y="540457"/>
              <a:ext cx="136879" cy="175481"/>
            </a:xfrm>
            <a:custGeom>
              <a:avLst/>
              <a:gdLst/>
              <a:ahLst/>
              <a:cxnLst/>
              <a:rect l="0" t="0" r="0" b="0"/>
              <a:pathLst>
                <a:path w="136879" h="175481">
                  <a:moveTo>
                    <a:pt x="0" y="91252"/>
                  </a:moveTo>
                  <a:lnTo>
                    <a:pt x="54145" y="88133"/>
                  </a:lnTo>
                  <a:lnTo>
                    <a:pt x="103502" y="76598"/>
                  </a:lnTo>
                  <a:lnTo>
                    <a:pt x="130753" y="60914"/>
                  </a:lnTo>
                  <a:lnTo>
                    <a:pt x="135132" y="52310"/>
                  </a:lnTo>
                  <a:lnTo>
                    <a:pt x="136878" y="30271"/>
                  </a:lnTo>
                  <a:lnTo>
                    <a:pt x="133366" y="21352"/>
                  </a:lnTo>
                  <a:lnTo>
                    <a:pt x="120105" y="8323"/>
                  </a:lnTo>
                  <a:lnTo>
                    <a:pt x="99394" y="1752"/>
                  </a:lnTo>
                  <a:lnTo>
                    <a:pt x="87319" y="0"/>
                  </a:lnTo>
                  <a:lnTo>
                    <a:pt x="64545" y="4292"/>
                  </a:lnTo>
                  <a:lnTo>
                    <a:pt x="53559" y="8713"/>
                  </a:lnTo>
                  <a:lnTo>
                    <a:pt x="38232" y="22983"/>
                  </a:lnTo>
                  <a:lnTo>
                    <a:pt x="18861" y="60739"/>
                  </a:lnTo>
                  <a:lnTo>
                    <a:pt x="18587" y="102749"/>
                  </a:lnTo>
                  <a:lnTo>
                    <a:pt x="29318" y="129117"/>
                  </a:lnTo>
                  <a:lnTo>
                    <a:pt x="55090" y="160573"/>
                  </a:lnTo>
                  <a:lnTo>
                    <a:pt x="64803" y="169052"/>
                  </a:lnTo>
                  <a:lnTo>
                    <a:pt x="74787" y="173534"/>
                  </a:lnTo>
                  <a:lnTo>
                    <a:pt x="136871" y="175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73989" y="573542"/>
              <a:ext cx="157929" cy="145693"/>
            </a:xfrm>
            <a:custGeom>
              <a:avLst/>
              <a:gdLst/>
              <a:ahLst/>
              <a:cxnLst/>
              <a:rect l="0" t="0" r="0" b="0"/>
              <a:pathLst>
                <a:path w="157929" h="145693">
                  <a:moveTo>
                    <a:pt x="0" y="47639"/>
                  </a:moveTo>
                  <a:lnTo>
                    <a:pt x="5589" y="109731"/>
                  </a:lnTo>
                  <a:lnTo>
                    <a:pt x="15619" y="145692"/>
                  </a:lnTo>
                  <a:lnTo>
                    <a:pt x="5841" y="117613"/>
                  </a:lnTo>
                  <a:lnTo>
                    <a:pt x="1731" y="77471"/>
                  </a:lnTo>
                  <a:lnTo>
                    <a:pt x="7008" y="51539"/>
                  </a:lnTo>
                  <a:lnTo>
                    <a:pt x="23134" y="20328"/>
                  </a:lnTo>
                  <a:lnTo>
                    <a:pt x="29461" y="11884"/>
                  </a:lnTo>
                  <a:lnTo>
                    <a:pt x="38358" y="6255"/>
                  </a:lnTo>
                  <a:lnTo>
                    <a:pt x="60722" y="0"/>
                  </a:lnTo>
                  <a:lnTo>
                    <a:pt x="70897" y="672"/>
                  </a:lnTo>
                  <a:lnTo>
                    <a:pt x="88442" y="7657"/>
                  </a:lnTo>
                  <a:lnTo>
                    <a:pt x="111473" y="24744"/>
                  </a:lnTo>
                  <a:lnTo>
                    <a:pt x="139046" y="59884"/>
                  </a:lnTo>
                  <a:lnTo>
                    <a:pt x="151813" y="91431"/>
                  </a:lnTo>
                  <a:lnTo>
                    <a:pt x="157928" y="142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78763" y="371778"/>
              <a:ext cx="174253" cy="391452"/>
            </a:xfrm>
            <a:custGeom>
              <a:avLst/>
              <a:gdLst/>
              <a:ahLst/>
              <a:cxnLst/>
              <a:rect l="0" t="0" r="0" b="0"/>
              <a:pathLst>
                <a:path w="174253" h="391452">
                  <a:moveTo>
                    <a:pt x="100553" y="302045"/>
                  </a:moveTo>
                  <a:lnTo>
                    <a:pt x="111731" y="285278"/>
                  </a:lnTo>
                  <a:lnTo>
                    <a:pt x="114100" y="267687"/>
                  </a:lnTo>
                  <a:lnTo>
                    <a:pt x="113093" y="258083"/>
                  </a:lnTo>
                  <a:lnTo>
                    <a:pt x="102617" y="241172"/>
                  </a:lnTo>
                  <a:lnTo>
                    <a:pt x="94910" y="233387"/>
                  </a:lnTo>
                  <a:lnTo>
                    <a:pt x="86262" y="229367"/>
                  </a:lnTo>
                  <a:lnTo>
                    <a:pt x="67295" y="228020"/>
                  </a:lnTo>
                  <a:lnTo>
                    <a:pt x="36886" y="239428"/>
                  </a:lnTo>
                  <a:lnTo>
                    <a:pt x="19224" y="257448"/>
                  </a:lnTo>
                  <a:lnTo>
                    <a:pt x="5915" y="281054"/>
                  </a:lnTo>
                  <a:lnTo>
                    <a:pt x="0" y="307144"/>
                  </a:lnTo>
                  <a:lnTo>
                    <a:pt x="2259" y="348140"/>
                  </a:lnTo>
                  <a:lnTo>
                    <a:pt x="10463" y="369715"/>
                  </a:lnTo>
                  <a:lnTo>
                    <a:pt x="15926" y="378744"/>
                  </a:lnTo>
                  <a:lnTo>
                    <a:pt x="24248" y="384763"/>
                  </a:lnTo>
                  <a:lnTo>
                    <a:pt x="45973" y="391451"/>
                  </a:lnTo>
                  <a:lnTo>
                    <a:pt x="55977" y="390895"/>
                  </a:lnTo>
                  <a:lnTo>
                    <a:pt x="73332" y="384038"/>
                  </a:lnTo>
                  <a:lnTo>
                    <a:pt x="96257" y="361434"/>
                  </a:lnTo>
                  <a:lnTo>
                    <a:pt x="112278" y="332510"/>
                  </a:lnTo>
                  <a:lnTo>
                    <a:pt x="128172" y="275654"/>
                  </a:lnTo>
                  <a:lnTo>
                    <a:pt x="142576" y="221270"/>
                  </a:lnTo>
                  <a:lnTo>
                    <a:pt x="156687" y="170796"/>
                  </a:lnTo>
                  <a:lnTo>
                    <a:pt x="161164" y="107360"/>
                  </a:lnTo>
                  <a:lnTo>
                    <a:pt x="156076" y="57058"/>
                  </a:lnTo>
                  <a:lnTo>
                    <a:pt x="154476" y="26656"/>
                  </a:lnTo>
                  <a:lnTo>
                    <a:pt x="150539" y="15507"/>
                  </a:lnTo>
                  <a:lnTo>
                    <a:pt x="136807" y="0"/>
                  </a:lnTo>
                  <a:lnTo>
                    <a:pt x="131741" y="1246"/>
                  </a:lnTo>
                  <a:lnTo>
                    <a:pt x="128364" y="7926"/>
                  </a:lnTo>
                  <a:lnTo>
                    <a:pt x="122944" y="55085"/>
                  </a:lnTo>
                  <a:lnTo>
                    <a:pt x="130279" y="110630"/>
                  </a:lnTo>
                  <a:lnTo>
                    <a:pt x="138476" y="159672"/>
                  </a:lnTo>
                  <a:lnTo>
                    <a:pt x="142595" y="210078"/>
                  </a:lnTo>
                  <a:lnTo>
                    <a:pt x="153874" y="269624"/>
                  </a:lnTo>
                  <a:lnTo>
                    <a:pt x="163925" y="302968"/>
                  </a:lnTo>
                  <a:lnTo>
                    <a:pt x="174252" y="323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7772" y="621181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0" y="58617"/>
                  </a:lnTo>
                  <a:lnTo>
                    <a:pt x="3119" y="72845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26715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39382" y="577098"/>
              <a:ext cx="118961" cy="159942"/>
            </a:xfrm>
            <a:custGeom>
              <a:avLst/>
              <a:gdLst/>
              <a:ahLst/>
              <a:cxnLst/>
              <a:rect l="0" t="0" r="0" b="0"/>
              <a:pathLst>
                <a:path w="118961" h="159942">
                  <a:moveTo>
                    <a:pt x="97903" y="33554"/>
                  </a:moveTo>
                  <a:lnTo>
                    <a:pt x="92313" y="16787"/>
                  </a:lnTo>
                  <a:lnTo>
                    <a:pt x="80211" y="5435"/>
                  </a:lnTo>
                  <a:lnTo>
                    <a:pt x="72070" y="770"/>
                  </a:lnTo>
                  <a:lnTo>
                    <a:pt x="63133" y="0"/>
                  </a:lnTo>
                  <a:lnTo>
                    <a:pt x="43845" y="5383"/>
                  </a:lnTo>
                  <a:lnTo>
                    <a:pt x="26694" y="18694"/>
                  </a:lnTo>
                  <a:lnTo>
                    <a:pt x="12442" y="36308"/>
                  </a:lnTo>
                  <a:lnTo>
                    <a:pt x="2208" y="55835"/>
                  </a:lnTo>
                  <a:lnTo>
                    <a:pt x="0" y="79332"/>
                  </a:lnTo>
                  <a:lnTo>
                    <a:pt x="4087" y="104203"/>
                  </a:lnTo>
                  <a:lnTo>
                    <a:pt x="13703" y="126955"/>
                  </a:lnTo>
                  <a:lnTo>
                    <a:pt x="37860" y="153905"/>
                  </a:lnTo>
                  <a:lnTo>
                    <a:pt x="48515" y="158242"/>
                  </a:lnTo>
                  <a:lnTo>
                    <a:pt x="72833" y="159941"/>
                  </a:lnTo>
                  <a:lnTo>
                    <a:pt x="118960" y="149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21946" y="600124"/>
              <a:ext cx="168024" cy="174491"/>
            </a:xfrm>
            <a:custGeom>
              <a:avLst/>
              <a:gdLst/>
              <a:ahLst/>
              <a:cxnLst/>
              <a:rect l="0" t="0" r="0" b="0"/>
              <a:pathLst>
                <a:path w="168024" h="174491">
                  <a:moveTo>
                    <a:pt x="10095" y="21057"/>
                  </a:moveTo>
                  <a:lnTo>
                    <a:pt x="1762" y="58535"/>
                  </a:lnTo>
                  <a:lnTo>
                    <a:pt x="0" y="109958"/>
                  </a:lnTo>
                  <a:lnTo>
                    <a:pt x="5998" y="131148"/>
                  </a:lnTo>
                  <a:lnTo>
                    <a:pt x="28913" y="163816"/>
                  </a:lnTo>
                  <a:lnTo>
                    <a:pt x="48484" y="172243"/>
                  </a:lnTo>
                  <a:lnTo>
                    <a:pt x="60254" y="174490"/>
                  </a:lnTo>
                  <a:lnTo>
                    <a:pt x="70441" y="173648"/>
                  </a:lnTo>
                  <a:lnTo>
                    <a:pt x="97126" y="161286"/>
                  </a:lnTo>
                  <a:lnTo>
                    <a:pt x="116625" y="149281"/>
                  </a:lnTo>
                  <a:lnTo>
                    <a:pt x="130751" y="133028"/>
                  </a:lnTo>
                  <a:lnTo>
                    <a:pt x="159302" y="75316"/>
                  </a:lnTo>
                  <a:lnTo>
                    <a:pt x="166300" y="26922"/>
                  </a:lnTo>
                  <a:lnTo>
                    <a:pt x="1680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65863" y="315854"/>
              <a:ext cx="50448" cy="400084"/>
            </a:xfrm>
            <a:custGeom>
              <a:avLst/>
              <a:gdLst/>
              <a:ahLst/>
              <a:cxnLst/>
              <a:rect l="0" t="0" r="0" b="0"/>
              <a:pathLst>
                <a:path w="50448" h="400084">
                  <a:moveTo>
                    <a:pt x="8334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12588" y="152805"/>
                  </a:lnTo>
                  <a:lnTo>
                    <a:pt x="16073" y="195035"/>
                  </a:lnTo>
                  <a:lnTo>
                    <a:pt x="18792" y="238761"/>
                  </a:lnTo>
                  <a:lnTo>
                    <a:pt x="26900" y="295092"/>
                  </a:lnTo>
                  <a:lnTo>
                    <a:pt x="40120" y="353521"/>
                  </a:lnTo>
                  <a:lnTo>
                    <a:pt x="5044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03266" y="566461"/>
              <a:ext cx="186786" cy="171100"/>
            </a:xfrm>
            <a:custGeom>
              <a:avLst/>
              <a:gdLst/>
              <a:ahLst/>
              <a:cxnLst/>
              <a:rect l="0" t="0" r="0" b="0"/>
              <a:pathLst>
                <a:path w="186786" h="171100">
                  <a:moveTo>
                    <a:pt x="113086" y="54720"/>
                  </a:moveTo>
                  <a:lnTo>
                    <a:pt x="103511" y="30673"/>
                  </a:lnTo>
                  <a:lnTo>
                    <a:pt x="92843" y="16346"/>
                  </a:lnTo>
                  <a:lnTo>
                    <a:pt x="68093" y="716"/>
                  </a:lnTo>
                  <a:lnTo>
                    <a:pt x="59694" y="0"/>
                  </a:lnTo>
                  <a:lnTo>
                    <a:pt x="44123" y="5443"/>
                  </a:lnTo>
                  <a:lnTo>
                    <a:pt x="22202" y="21662"/>
                  </a:lnTo>
                  <a:lnTo>
                    <a:pt x="6479" y="46875"/>
                  </a:lnTo>
                  <a:lnTo>
                    <a:pt x="0" y="82161"/>
                  </a:lnTo>
                  <a:lnTo>
                    <a:pt x="3670" y="116663"/>
                  </a:lnTo>
                  <a:lnTo>
                    <a:pt x="12204" y="135283"/>
                  </a:lnTo>
                  <a:lnTo>
                    <a:pt x="36747" y="166300"/>
                  </a:lnTo>
                  <a:lnTo>
                    <a:pt x="44646" y="170051"/>
                  </a:lnTo>
                  <a:lnTo>
                    <a:pt x="62781" y="171099"/>
                  </a:lnTo>
                  <a:lnTo>
                    <a:pt x="71360" y="167401"/>
                  </a:lnTo>
                  <a:lnTo>
                    <a:pt x="87132" y="153933"/>
                  </a:lnTo>
                  <a:lnTo>
                    <a:pt x="103576" y="126620"/>
                  </a:lnTo>
                  <a:lnTo>
                    <a:pt x="115857" y="90712"/>
                  </a:lnTo>
                  <a:lnTo>
                    <a:pt x="116103" y="79884"/>
                  </a:lnTo>
                  <a:lnTo>
                    <a:pt x="110138" y="61615"/>
                  </a:lnTo>
                  <a:lnTo>
                    <a:pt x="108781" y="59316"/>
                  </a:lnTo>
                  <a:lnTo>
                    <a:pt x="117877" y="89684"/>
                  </a:lnTo>
                  <a:lnTo>
                    <a:pt x="133093" y="113303"/>
                  </a:lnTo>
                  <a:lnTo>
                    <a:pt x="165261" y="139905"/>
                  </a:lnTo>
                  <a:lnTo>
                    <a:pt x="186785" y="149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53222" y="558010"/>
              <a:ext cx="126343" cy="171795"/>
            </a:xfrm>
            <a:custGeom>
              <a:avLst/>
              <a:gdLst/>
              <a:ahLst/>
              <a:cxnLst/>
              <a:rect l="0" t="0" r="0" b="0"/>
              <a:pathLst>
                <a:path w="126343" h="171795">
                  <a:moveTo>
                    <a:pt x="0" y="63171"/>
                  </a:moveTo>
                  <a:lnTo>
                    <a:pt x="3120" y="105863"/>
                  </a:lnTo>
                  <a:lnTo>
                    <a:pt x="9576" y="125429"/>
                  </a:lnTo>
                  <a:lnTo>
                    <a:pt x="33814" y="169953"/>
                  </a:lnTo>
                  <a:lnTo>
                    <a:pt x="36581" y="171794"/>
                  </a:lnTo>
                  <a:lnTo>
                    <a:pt x="38425" y="168341"/>
                  </a:lnTo>
                  <a:lnTo>
                    <a:pt x="39305" y="153197"/>
                  </a:lnTo>
                  <a:lnTo>
                    <a:pt x="25182" y="93171"/>
                  </a:lnTo>
                  <a:lnTo>
                    <a:pt x="22891" y="67926"/>
                  </a:lnTo>
                  <a:lnTo>
                    <a:pt x="28111" y="47347"/>
                  </a:lnTo>
                  <a:lnTo>
                    <a:pt x="32779" y="38583"/>
                  </a:lnTo>
                  <a:lnTo>
                    <a:pt x="47324" y="25727"/>
                  </a:lnTo>
                  <a:lnTo>
                    <a:pt x="85258" y="794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84310" y="200041"/>
            <a:ext cx="4379856" cy="621182"/>
            <a:chOff x="484310" y="200041"/>
            <a:chExt cx="4379856" cy="621182"/>
          </a:xfrm>
        </p:grpSpPr>
        <p:sp>
          <p:nvSpPr>
            <p:cNvPr id="18" name="Freeform 17"/>
            <p:cNvSpPr/>
            <p:nvPr/>
          </p:nvSpPr>
          <p:spPr>
            <a:xfrm>
              <a:off x="3399415" y="200041"/>
              <a:ext cx="253974" cy="509993"/>
            </a:xfrm>
            <a:custGeom>
              <a:avLst/>
              <a:gdLst/>
              <a:ahLst/>
              <a:cxnLst/>
              <a:rect l="0" t="0" r="0" b="0"/>
              <a:pathLst>
                <a:path w="253974" h="509993">
                  <a:moveTo>
                    <a:pt x="22346" y="0"/>
                  </a:moveTo>
                  <a:lnTo>
                    <a:pt x="16757" y="16768"/>
                  </a:lnTo>
                  <a:lnTo>
                    <a:pt x="20029" y="64620"/>
                  </a:lnTo>
                  <a:lnTo>
                    <a:pt x="22829" y="118193"/>
                  </a:lnTo>
                  <a:lnTo>
                    <a:pt x="29378" y="171630"/>
                  </a:lnTo>
                  <a:lnTo>
                    <a:pt x="31839" y="225678"/>
                  </a:lnTo>
                  <a:lnTo>
                    <a:pt x="31398" y="285626"/>
                  </a:lnTo>
                  <a:lnTo>
                    <a:pt x="25548" y="346673"/>
                  </a:lnTo>
                  <a:lnTo>
                    <a:pt x="22125" y="399985"/>
                  </a:lnTo>
                  <a:lnTo>
                    <a:pt x="14201" y="453746"/>
                  </a:lnTo>
                  <a:lnTo>
                    <a:pt x="10537" y="480085"/>
                  </a:lnTo>
                  <a:lnTo>
                    <a:pt x="0" y="508795"/>
                  </a:lnTo>
                  <a:lnTo>
                    <a:pt x="1600" y="509992"/>
                  </a:lnTo>
                  <a:lnTo>
                    <a:pt x="55183" y="490984"/>
                  </a:lnTo>
                  <a:lnTo>
                    <a:pt x="105868" y="478393"/>
                  </a:lnTo>
                  <a:lnTo>
                    <a:pt x="167873" y="474693"/>
                  </a:lnTo>
                  <a:lnTo>
                    <a:pt x="228943" y="481138"/>
                  </a:lnTo>
                  <a:lnTo>
                    <a:pt x="25397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95502" y="558010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54144"/>
                  </a:lnTo>
                  <a:lnTo>
                    <a:pt x="16789" y="11228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63917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00787" y="501888"/>
              <a:ext cx="357970" cy="196294"/>
            </a:xfrm>
            <a:custGeom>
              <a:avLst/>
              <a:gdLst/>
              <a:ahLst/>
              <a:cxnLst/>
              <a:rect l="0" t="0" r="0" b="0"/>
              <a:pathLst>
                <a:path w="357970" h="196294">
                  <a:moveTo>
                    <a:pt x="0" y="77179"/>
                  </a:moveTo>
                  <a:lnTo>
                    <a:pt x="19128" y="132224"/>
                  </a:lnTo>
                  <a:lnTo>
                    <a:pt x="44215" y="191691"/>
                  </a:lnTo>
                  <a:lnTo>
                    <a:pt x="47024" y="193295"/>
                  </a:lnTo>
                  <a:lnTo>
                    <a:pt x="48897" y="188515"/>
                  </a:lnTo>
                  <a:lnTo>
                    <a:pt x="49808" y="169945"/>
                  </a:lnTo>
                  <a:lnTo>
                    <a:pt x="46084" y="139760"/>
                  </a:lnTo>
                  <a:lnTo>
                    <a:pt x="57137" y="82041"/>
                  </a:lnTo>
                  <a:lnTo>
                    <a:pt x="62658" y="72231"/>
                  </a:lnTo>
                  <a:lnTo>
                    <a:pt x="78151" y="58212"/>
                  </a:lnTo>
                  <a:lnTo>
                    <a:pt x="87196" y="55176"/>
                  </a:lnTo>
                  <a:lnTo>
                    <a:pt x="106604" y="54922"/>
                  </a:lnTo>
                  <a:lnTo>
                    <a:pt x="123809" y="61827"/>
                  </a:lnTo>
                  <a:lnTo>
                    <a:pt x="139254" y="73866"/>
                  </a:lnTo>
                  <a:lnTo>
                    <a:pt x="159934" y="100374"/>
                  </a:lnTo>
                  <a:lnTo>
                    <a:pt x="191629" y="162764"/>
                  </a:lnTo>
                  <a:lnTo>
                    <a:pt x="196303" y="188136"/>
                  </a:lnTo>
                  <a:lnTo>
                    <a:pt x="195209" y="194434"/>
                  </a:lnTo>
                  <a:lnTo>
                    <a:pt x="192141" y="196293"/>
                  </a:lnTo>
                  <a:lnTo>
                    <a:pt x="187755" y="195193"/>
                  </a:lnTo>
                  <a:lnTo>
                    <a:pt x="186002" y="190950"/>
                  </a:lnTo>
                  <a:lnTo>
                    <a:pt x="189122" y="168211"/>
                  </a:lnTo>
                  <a:lnTo>
                    <a:pt x="194409" y="149223"/>
                  </a:lnTo>
                  <a:lnTo>
                    <a:pt x="206897" y="132205"/>
                  </a:lnTo>
                  <a:lnTo>
                    <a:pt x="253587" y="96210"/>
                  </a:lnTo>
                  <a:lnTo>
                    <a:pt x="314765" y="62193"/>
                  </a:lnTo>
                  <a:lnTo>
                    <a:pt x="331358" y="48681"/>
                  </a:lnTo>
                  <a:lnTo>
                    <a:pt x="335549" y="39463"/>
                  </a:lnTo>
                  <a:lnTo>
                    <a:pt x="337087" y="16743"/>
                  </a:lnTo>
                  <a:lnTo>
                    <a:pt x="331179" y="8812"/>
                  </a:lnTo>
                  <a:lnTo>
                    <a:pt x="309018" y="0"/>
                  </a:lnTo>
                  <a:lnTo>
                    <a:pt x="269246" y="629"/>
                  </a:lnTo>
                  <a:lnTo>
                    <a:pt x="247956" y="8452"/>
                  </a:lnTo>
                  <a:lnTo>
                    <a:pt x="239004" y="13813"/>
                  </a:lnTo>
                  <a:lnTo>
                    <a:pt x="225937" y="29129"/>
                  </a:lnTo>
                  <a:lnTo>
                    <a:pt x="217400" y="48804"/>
                  </a:lnTo>
                  <a:lnTo>
                    <a:pt x="211920" y="99563"/>
                  </a:lnTo>
                  <a:lnTo>
                    <a:pt x="213510" y="124562"/>
                  </a:lnTo>
                  <a:lnTo>
                    <a:pt x="222015" y="143472"/>
                  </a:lnTo>
                  <a:lnTo>
                    <a:pt x="245547" y="167271"/>
                  </a:lnTo>
                  <a:lnTo>
                    <a:pt x="280335" y="183551"/>
                  </a:lnTo>
                  <a:lnTo>
                    <a:pt x="320278" y="190195"/>
                  </a:lnTo>
                  <a:lnTo>
                    <a:pt x="338488" y="188630"/>
                  </a:lnTo>
                  <a:lnTo>
                    <a:pt x="357969" y="182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35065" y="478721"/>
              <a:ext cx="199122" cy="216160"/>
            </a:xfrm>
            <a:custGeom>
              <a:avLst/>
              <a:gdLst/>
              <a:ahLst/>
              <a:cxnLst/>
              <a:rect l="0" t="0" r="0" b="0"/>
              <a:pathLst>
                <a:path w="199122" h="216160">
                  <a:moveTo>
                    <a:pt x="144790" y="5589"/>
                  </a:moveTo>
                  <a:lnTo>
                    <a:pt x="128022" y="0"/>
                  </a:lnTo>
                  <a:lnTo>
                    <a:pt x="95238" y="2114"/>
                  </a:lnTo>
                  <a:lnTo>
                    <a:pt x="39912" y="16585"/>
                  </a:lnTo>
                  <a:lnTo>
                    <a:pt x="29247" y="19938"/>
                  </a:lnTo>
                  <a:lnTo>
                    <a:pt x="11159" y="33024"/>
                  </a:lnTo>
                  <a:lnTo>
                    <a:pt x="3060" y="41426"/>
                  </a:lnTo>
                  <a:lnTo>
                    <a:pt x="0" y="49368"/>
                  </a:lnTo>
                  <a:lnTo>
                    <a:pt x="300" y="57002"/>
                  </a:lnTo>
                  <a:lnTo>
                    <a:pt x="2840" y="64431"/>
                  </a:lnTo>
                  <a:lnTo>
                    <a:pt x="15020" y="75805"/>
                  </a:lnTo>
                  <a:lnTo>
                    <a:pt x="51436" y="92639"/>
                  </a:lnTo>
                  <a:lnTo>
                    <a:pt x="111194" y="102450"/>
                  </a:lnTo>
                  <a:lnTo>
                    <a:pt x="164412" y="119340"/>
                  </a:lnTo>
                  <a:lnTo>
                    <a:pt x="181197" y="130625"/>
                  </a:lnTo>
                  <a:lnTo>
                    <a:pt x="193336" y="146558"/>
                  </a:lnTo>
                  <a:lnTo>
                    <a:pt x="198211" y="155721"/>
                  </a:lnTo>
                  <a:lnTo>
                    <a:pt x="199121" y="164169"/>
                  </a:lnTo>
                  <a:lnTo>
                    <a:pt x="193893" y="179794"/>
                  </a:lnTo>
                  <a:lnTo>
                    <a:pt x="172207" y="201745"/>
                  </a:lnTo>
                  <a:lnTo>
                    <a:pt x="147227" y="209753"/>
                  </a:lnTo>
                  <a:lnTo>
                    <a:pt x="109637" y="214261"/>
                  </a:lnTo>
                  <a:lnTo>
                    <a:pt x="81619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4310" y="770702"/>
              <a:ext cx="3874489" cy="50521"/>
            </a:xfrm>
            <a:custGeom>
              <a:avLst/>
              <a:gdLst/>
              <a:ahLst/>
              <a:cxnLst/>
              <a:rect l="0" t="0" r="0" b="0"/>
              <a:pathLst>
                <a:path w="3874489" h="50521">
                  <a:moveTo>
                    <a:pt x="3874488" y="8406"/>
                  </a:moveTo>
                  <a:lnTo>
                    <a:pt x="3820343" y="73"/>
                  </a:lnTo>
                  <a:lnTo>
                    <a:pt x="3759807" y="3901"/>
                  </a:lnTo>
                  <a:lnTo>
                    <a:pt x="3708837" y="7071"/>
                  </a:lnTo>
                  <a:lnTo>
                    <a:pt x="3651101" y="8011"/>
                  </a:lnTo>
                  <a:lnTo>
                    <a:pt x="3590416" y="1093"/>
                  </a:lnTo>
                  <a:lnTo>
                    <a:pt x="3534515" y="0"/>
                  </a:lnTo>
                  <a:lnTo>
                    <a:pt x="3475837" y="5396"/>
                  </a:lnTo>
                  <a:lnTo>
                    <a:pt x="3425436" y="7514"/>
                  </a:lnTo>
                  <a:lnTo>
                    <a:pt x="3369428" y="8142"/>
                  </a:lnTo>
                  <a:lnTo>
                    <a:pt x="3307396" y="8354"/>
                  </a:lnTo>
                  <a:lnTo>
                    <a:pt x="3254905" y="8391"/>
                  </a:lnTo>
                  <a:lnTo>
                    <a:pt x="3210733" y="8399"/>
                  </a:lnTo>
                  <a:lnTo>
                    <a:pt x="3163805" y="8403"/>
                  </a:lnTo>
                  <a:lnTo>
                    <a:pt x="3115652" y="8405"/>
                  </a:lnTo>
                  <a:lnTo>
                    <a:pt x="3066954" y="8406"/>
                  </a:lnTo>
                  <a:lnTo>
                    <a:pt x="3018015" y="8406"/>
                  </a:lnTo>
                  <a:lnTo>
                    <a:pt x="2961192" y="8406"/>
                  </a:lnTo>
                  <a:lnTo>
                    <a:pt x="2914720" y="8406"/>
                  </a:lnTo>
                  <a:lnTo>
                    <a:pt x="2854547" y="13996"/>
                  </a:lnTo>
                  <a:lnTo>
                    <a:pt x="2801623" y="17471"/>
                  </a:lnTo>
                  <a:lnTo>
                    <a:pt x="2739538" y="18501"/>
                  </a:lnTo>
                  <a:lnTo>
                    <a:pt x="2686048" y="18806"/>
                  </a:lnTo>
                  <a:lnTo>
                    <a:pt x="2626052" y="18909"/>
                  </a:lnTo>
                  <a:lnTo>
                    <a:pt x="2579763" y="18927"/>
                  </a:lnTo>
                  <a:lnTo>
                    <a:pt x="2518084" y="18933"/>
                  </a:lnTo>
                  <a:lnTo>
                    <a:pt x="2459385" y="18934"/>
                  </a:lnTo>
                  <a:lnTo>
                    <a:pt x="2414582" y="18935"/>
                  </a:lnTo>
                  <a:lnTo>
                    <a:pt x="2367373" y="18935"/>
                  </a:lnTo>
                  <a:lnTo>
                    <a:pt x="2319095" y="20105"/>
                  </a:lnTo>
                  <a:lnTo>
                    <a:pt x="2270342" y="24524"/>
                  </a:lnTo>
                  <a:lnTo>
                    <a:pt x="2213624" y="28000"/>
                  </a:lnTo>
                  <a:lnTo>
                    <a:pt x="2150416" y="29030"/>
                  </a:lnTo>
                  <a:lnTo>
                    <a:pt x="2103737" y="29271"/>
                  </a:lnTo>
                  <a:lnTo>
                    <a:pt x="2040777" y="29406"/>
                  </a:lnTo>
                  <a:lnTo>
                    <a:pt x="1977582" y="29452"/>
                  </a:lnTo>
                  <a:lnTo>
                    <a:pt x="1917480" y="29460"/>
                  </a:lnTo>
                  <a:lnTo>
                    <a:pt x="1871528" y="29462"/>
                  </a:lnTo>
                  <a:lnTo>
                    <a:pt x="1823809" y="29463"/>
                  </a:lnTo>
                  <a:lnTo>
                    <a:pt x="1775304" y="29463"/>
                  </a:lnTo>
                  <a:lnTo>
                    <a:pt x="1726451" y="29463"/>
                  </a:lnTo>
                  <a:lnTo>
                    <a:pt x="1680951" y="29463"/>
                  </a:lnTo>
                  <a:lnTo>
                    <a:pt x="1625519" y="29463"/>
                  </a:lnTo>
                  <a:lnTo>
                    <a:pt x="1562301" y="29463"/>
                  </a:lnTo>
                  <a:lnTo>
                    <a:pt x="1510035" y="29463"/>
                  </a:lnTo>
                  <a:lnTo>
                    <a:pt x="1453475" y="28293"/>
                  </a:lnTo>
                  <a:lnTo>
                    <a:pt x="1391255" y="21130"/>
                  </a:lnTo>
                  <a:lnTo>
                    <a:pt x="1338732" y="19585"/>
                  </a:lnTo>
                  <a:lnTo>
                    <a:pt x="1294552" y="19224"/>
                  </a:lnTo>
                  <a:lnTo>
                    <a:pt x="1247621" y="19063"/>
                  </a:lnTo>
                  <a:lnTo>
                    <a:pt x="1191928" y="18973"/>
                  </a:lnTo>
                  <a:lnTo>
                    <a:pt x="1131189" y="18942"/>
                  </a:lnTo>
                  <a:lnTo>
                    <a:pt x="1084770" y="18937"/>
                  </a:lnTo>
                  <a:lnTo>
                    <a:pt x="1025393" y="17766"/>
                  </a:lnTo>
                  <a:lnTo>
                    <a:pt x="968398" y="10602"/>
                  </a:lnTo>
                  <a:lnTo>
                    <a:pt x="912426" y="8840"/>
                  </a:lnTo>
                  <a:lnTo>
                    <a:pt x="851630" y="8492"/>
                  </a:lnTo>
                  <a:lnTo>
                    <a:pt x="805882" y="8444"/>
                  </a:lnTo>
                  <a:lnTo>
                    <a:pt x="755456" y="14007"/>
                  </a:lnTo>
                  <a:lnTo>
                    <a:pt x="698571" y="17961"/>
                  </a:lnTo>
                  <a:lnTo>
                    <a:pt x="636035" y="18743"/>
                  </a:lnTo>
                  <a:lnTo>
                    <a:pt x="583469" y="18878"/>
                  </a:lnTo>
                  <a:lnTo>
                    <a:pt x="528899" y="18918"/>
                  </a:lnTo>
                  <a:lnTo>
                    <a:pt x="473346" y="22049"/>
                  </a:lnTo>
                  <a:lnTo>
                    <a:pt x="417545" y="27999"/>
                  </a:lnTo>
                  <a:lnTo>
                    <a:pt x="357952" y="29174"/>
                  </a:lnTo>
                  <a:lnTo>
                    <a:pt x="296483" y="29378"/>
                  </a:lnTo>
                  <a:lnTo>
                    <a:pt x="239016" y="30608"/>
                  </a:lnTo>
                  <a:lnTo>
                    <a:pt x="178054" y="36691"/>
                  </a:lnTo>
                  <a:lnTo>
                    <a:pt x="115538" y="39014"/>
                  </a:lnTo>
                  <a:lnTo>
                    <a:pt x="56071" y="40872"/>
                  </a:lnTo>
                  <a:lnTo>
                    <a:pt x="0" y="50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37823" y="49483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77412" y="10528"/>
                  </a:lnTo>
                  <a:lnTo>
                    <a:pt x="15914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264248" y="242155"/>
            <a:ext cx="2874281" cy="453080"/>
            <a:chOff x="5264248" y="242155"/>
            <a:chExt cx="2874281" cy="453080"/>
          </a:xfrm>
        </p:grpSpPr>
        <p:sp>
          <p:nvSpPr>
            <p:cNvPr id="26" name="Freeform 25"/>
            <p:cNvSpPr/>
            <p:nvPr/>
          </p:nvSpPr>
          <p:spPr>
            <a:xfrm>
              <a:off x="5478111" y="315854"/>
              <a:ext cx="7237" cy="379027"/>
            </a:xfrm>
            <a:custGeom>
              <a:avLst/>
              <a:gdLst/>
              <a:ahLst/>
              <a:cxnLst/>
              <a:rect l="0" t="0" r="0" b="0"/>
              <a:pathLst>
                <a:path w="7237" h="379027">
                  <a:moveTo>
                    <a:pt x="7236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233" y="137662"/>
                  </a:lnTo>
                  <a:lnTo>
                    <a:pt x="6642" y="189748"/>
                  </a:lnTo>
                  <a:lnTo>
                    <a:pt x="7060" y="242225"/>
                  </a:lnTo>
                  <a:lnTo>
                    <a:pt x="7184" y="291699"/>
                  </a:lnTo>
                  <a:lnTo>
                    <a:pt x="7225" y="350338"/>
                  </a:lnTo>
                  <a:lnTo>
                    <a:pt x="723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64248" y="242155"/>
              <a:ext cx="410613" cy="115814"/>
            </a:xfrm>
            <a:custGeom>
              <a:avLst/>
              <a:gdLst/>
              <a:ahLst/>
              <a:cxnLst/>
              <a:rect l="0" t="0" r="0" b="0"/>
              <a:pathLst>
                <a:path w="410613" h="115814">
                  <a:moveTo>
                    <a:pt x="410612" y="0"/>
                  </a:moveTo>
                  <a:lnTo>
                    <a:pt x="348331" y="17958"/>
                  </a:lnTo>
                  <a:lnTo>
                    <a:pt x="291162" y="31667"/>
                  </a:lnTo>
                  <a:lnTo>
                    <a:pt x="235069" y="45639"/>
                  </a:lnTo>
                  <a:lnTo>
                    <a:pt x="180618" y="59665"/>
                  </a:lnTo>
                  <a:lnTo>
                    <a:pt x="117869" y="73700"/>
                  </a:lnTo>
                  <a:lnTo>
                    <a:pt x="65657" y="87738"/>
                  </a:lnTo>
                  <a:lnTo>
                    <a:pt x="17095" y="10528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37948" y="631709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273163" y="3120"/>
                  </a:lnTo>
                  <a:lnTo>
                    <a:pt x="210519" y="21331"/>
                  </a:lnTo>
                  <a:lnTo>
                    <a:pt x="148346" y="38641"/>
                  </a:lnTo>
                  <a:lnTo>
                    <a:pt x="99976" y="47974"/>
                  </a:lnTo>
                  <a:lnTo>
                    <a:pt x="37469" y="5172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85389" y="547388"/>
              <a:ext cx="147399" cy="136965"/>
            </a:xfrm>
            <a:custGeom>
              <a:avLst/>
              <a:gdLst/>
              <a:ahLst/>
              <a:cxnLst/>
              <a:rect l="0" t="0" r="0" b="0"/>
              <a:pathLst>
                <a:path w="147399" h="136965">
                  <a:moveTo>
                    <a:pt x="0" y="21150"/>
                  </a:moveTo>
                  <a:lnTo>
                    <a:pt x="3119" y="63842"/>
                  </a:lnTo>
                  <a:lnTo>
                    <a:pt x="15618" y="107794"/>
                  </a:lnTo>
                  <a:lnTo>
                    <a:pt x="13726" y="88677"/>
                  </a:lnTo>
                  <a:lnTo>
                    <a:pt x="25449" y="32483"/>
                  </a:lnTo>
                  <a:lnTo>
                    <a:pt x="38217" y="14099"/>
                  </a:lnTo>
                  <a:lnTo>
                    <a:pt x="46535" y="5921"/>
                  </a:lnTo>
                  <a:lnTo>
                    <a:pt x="55590" y="1639"/>
                  </a:lnTo>
                  <a:lnTo>
                    <a:pt x="75009" y="0"/>
                  </a:lnTo>
                  <a:lnTo>
                    <a:pt x="105673" y="11244"/>
                  </a:lnTo>
                  <a:lnTo>
                    <a:pt x="120275" y="29226"/>
                  </a:lnTo>
                  <a:lnTo>
                    <a:pt x="139181" y="73308"/>
                  </a:lnTo>
                  <a:lnTo>
                    <a:pt x="146317" y="125346"/>
                  </a:lnTo>
                  <a:lnTo>
                    <a:pt x="147398" y="136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38072" y="294797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0" y="216373"/>
                  </a:lnTo>
                  <a:lnTo>
                    <a:pt x="0" y="279134"/>
                  </a:lnTo>
                  <a:lnTo>
                    <a:pt x="3120" y="333471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90673" y="45272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3753" y="0"/>
                  </a:lnTo>
                  <a:lnTo>
                    <a:pt x="144623" y="5589"/>
                  </a:lnTo>
                  <a:lnTo>
                    <a:pt x="87883" y="9553"/>
                  </a:lnTo>
                  <a:lnTo>
                    <a:pt x="34734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35776" y="476586"/>
              <a:ext cx="165426" cy="187922"/>
            </a:xfrm>
            <a:custGeom>
              <a:avLst/>
              <a:gdLst/>
              <a:ahLst/>
              <a:cxnLst/>
              <a:rect l="0" t="0" r="0" b="0"/>
              <a:pathLst>
                <a:path w="165426" h="187922">
                  <a:moveTo>
                    <a:pt x="28638" y="91952"/>
                  </a:moveTo>
                  <a:lnTo>
                    <a:pt x="77569" y="91952"/>
                  </a:lnTo>
                  <a:lnTo>
                    <a:pt x="131110" y="86363"/>
                  </a:lnTo>
                  <a:lnTo>
                    <a:pt x="159086" y="71709"/>
                  </a:lnTo>
                  <a:lnTo>
                    <a:pt x="163566" y="64419"/>
                  </a:lnTo>
                  <a:lnTo>
                    <a:pt x="165425" y="46960"/>
                  </a:lnTo>
                  <a:lnTo>
                    <a:pt x="159233" y="30622"/>
                  </a:lnTo>
                  <a:lnTo>
                    <a:pt x="154306" y="22989"/>
                  </a:lnTo>
                  <a:lnTo>
                    <a:pt x="139473" y="11389"/>
                  </a:lnTo>
                  <a:lnTo>
                    <a:pt x="130604" y="6658"/>
                  </a:lnTo>
                  <a:lnTo>
                    <a:pt x="90176" y="0"/>
                  </a:lnTo>
                  <a:lnTo>
                    <a:pt x="52331" y="3616"/>
                  </a:lnTo>
                  <a:lnTo>
                    <a:pt x="32929" y="15257"/>
                  </a:lnTo>
                  <a:lnTo>
                    <a:pt x="17677" y="32129"/>
                  </a:lnTo>
                  <a:lnTo>
                    <a:pt x="6999" y="51326"/>
                  </a:lnTo>
                  <a:lnTo>
                    <a:pt x="0" y="87454"/>
                  </a:lnTo>
                  <a:lnTo>
                    <a:pt x="3515" y="122205"/>
                  </a:lnTo>
                  <a:lnTo>
                    <a:pt x="12013" y="140883"/>
                  </a:lnTo>
                  <a:lnTo>
                    <a:pt x="17555" y="149139"/>
                  </a:lnTo>
                  <a:lnTo>
                    <a:pt x="47711" y="171938"/>
                  </a:lnTo>
                  <a:lnTo>
                    <a:pt x="86282" y="187921"/>
                  </a:lnTo>
                  <a:lnTo>
                    <a:pt x="142698" y="187677"/>
                  </a:lnTo>
                  <a:lnTo>
                    <a:pt x="154980" y="186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64456" y="496857"/>
              <a:ext cx="189514" cy="169049"/>
            </a:xfrm>
            <a:custGeom>
              <a:avLst/>
              <a:gdLst/>
              <a:ahLst/>
              <a:cxnLst/>
              <a:rect l="0" t="0" r="0" b="0"/>
              <a:pathLst>
                <a:path w="189514" h="169049">
                  <a:moveTo>
                    <a:pt x="0" y="71681"/>
                  </a:moveTo>
                  <a:lnTo>
                    <a:pt x="23719" y="130298"/>
                  </a:lnTo>
                  <a:lnTo>
                    <a:pt x="40433" y="165088"/>
                  </a:lnTo>
                  <a:lnTo>
                    <a:pt x="43333" y="169048"/>
                  </a:lnTo>
                  <a:lnTo>
                    <a:pt x="44096" y="168178"/>
                  </a:lnTo>
                  <a:lnTo>
                    <a:pt x="30835" y="111175"/>
                  </a:lnTo>
                  <a:lnTo>
                    <a:pt x="22988" y="57126"/>
                  </a:lnTo>
                  <a:lnTo>
                    <a:pt x="27218" y="20965"/>
                  </a:lnTo>
                  <a:lnTo>
                    <a:pt x="33353" y="13304"/>
                  </a:lnTo>
                  <a:lnTo>
                    <a:pt x="52648" y="4792"/>
                  </a:lnTo>
                  <a:lnTo>
                    <a:pt x="89819" y="0"/>
                  </a:lnTo>
                  <a:lnTo>
                    <a:pt x="143130" y="6786"/>
                  </a:lnTo>
                  <a:lnTo>
                    <a:pt x="189513" y="19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86680" y="495706"/>
              <a:ext cx="228914" cy="186370"/>
            </a:xfrm>
            <a:custGeom>
              <a:avLst/>
              <a:gdLst/>
              <a:ahLst/>
              <a:cxnLst/>
              <a:rect l="0" t="0" r="0" b="0"/>
              <a:pathLst>
                <a:path w="228914" h="186370">
                  <a:moveTo>
                    <a:pt x="156802" y="20190"/>
                  </a:moveTo>
                  <a:lnTo>
                    <a:pt x="145623" y="9012"/>
                  </a:lnTo>
                  <a:lnTo>
                    <a:pt x="124538" y="3523"/>
                  </a:lnTo>
                  <a:lnTo>
                    <a:pt x="63341" y="0"/>
                  </a:lnTo>
                  <a:lnTo>
                    <a:pt x="35715" y="5757"/>
                  </a:lnTo>
                  <a:lnTo>
                    <a:pt x="23435" y="10568"/>
                  </a:lnTo>
                  <a:lnTo>
                    <a:pt x="6670" y="25272"/>
                  </a:lnTo>
                  <a:lnTo>
                    <a:pt x="562" y="34107"/>
                  </a:lnTo>
                  <a:lnTo>
                    <a:pt x="0" y="42336"/>
                  </a:lnTo>
                  <a:lnTo>
                    <a:pt x="3134" y="50162"/>
                  </a:lnTo>
                  <a:lnTo>
                    <a:pt x="8733" y="57719"/>
                  </a:lnTo>
                  <a:lnTo>
                    <a:pt x="27432" y="66115"/>
                  </a:lnTo>
                  <a:lnTo>
                    <a:pt x="89939" y="73118"/>
                  </a:lnTo>
                  <a:lnTo>
                    <a:pt x="145788" y="87370"/>
                  </a:lnTo>
                  <a:lnTo>
                    <a:pt x="187121" y="109413"/>
                  </a:lnTo>
                  <a:lnTo>
                    <a:pt x="226363" y="143218"/>
                  </a:lnTo>
                  <a:lnTo>
                    <a:pt x="228913" y="151342"/>
                  </a:lnTo>
                  <a:lnTo>
                    <a:pt x="225506" y="169727"/>
                  </a:lnTo>
                  <a:lnTo>
                    <a:pt x="217813" y="176033"/>
                  </a:lnTo>
                  <a:lnTo>
                    <a:pt x="193666" y="183040"/>
                  </a:lnTo>
                  <a:lnTo>
                    <a:pt x="140080" y="186369"/>
                  </a:lnTo>
                  <a:lnTo>
                    <a:pt x="83673" y="173846"/>
                  </a:lnTo>
                  <a:lnTo>
                    <a:pt x="51517" y="167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56024" y="508402"/>
              <a:ext cx="162569" cy="158186"/>
            </a:xfrm>
            <a:custGeom>
              <a:avLst/>
              <a:gdLst/>
              <a:ahLst/>
              <a:cxnLst/>
              <a:rect l="0" t="0" r="0" b="0"/>
              <a:pathLst>
                <a:path w="162569" h="158186">
                  <a:moveTo>
                    <a:pt x="24328" y="102250"/>
                  </a:moveTo>
                  <a:lnTo>
                    <a:pt x="86608" y="85462"/>
                  </a:lnTo>
                  <a:lnTo>
                    <a:pt x="124540" y="80118"/>
                  </a:lnTo>
                  <a:lnTo>
                    <a:pt x="143346" y="70577"/>
                  </a:lnTo>
                  <a:lnTo>
                    <a:pt x="156383" y="55418"/>
                  </a:lnTo>
                  <a:lnTo>
                    <a:pt x="161497" y="46462"/>
                  </a:lnTo>
                  <a:lnTo>
                    <a:pt x="162568" y="38152"/>
                  </a:lnTo>
                  <a:lnTo>
                    <a:pt x="157518" y="22680"/>
                  </a:lnTo>
                  <a:lnTo>
                    <a:pt x="144355" y="11124"/>
                  </a:lnTo>
                  <a:lnTo>
                    <a:pt x="125637" y="3258"/>
                  </a:lnTo>
                  <a:lnTo>
                    <a:pt x="89961" y="0"/>
                  </a:lnTo>
                  <a:lnTo>
                    <a:pt x="67536" y="3383"/>
                  </a:lnTo>
                  <a:lnTo>
                    <a:pt x="48990" y="11906"/>
                  </a:lnTo>
                  <a:lnTo>
                    <a:pt x="18022" y="36441"/>
                  </a:lnTo>
                  <a:lnTo>
                    <a:pt x="2053" y="62474"/>
                  </a:lnTo>
                  <a:lnTo>
                    <a:pt x="0" y="82232"/>
                  </a:lnTo>
                  <a:lnTo>
                    <a:pt x="4157" y="101542"/>
                  </a:lnTo>
                  <a:lnTo>
                    <a:pt x="13803" y="117923"/>
                  </a:lnTo>
                  <a:lnTo>
                    <a:pt x="37977" y="140299"/>
                  </a:lnTo>
                  <a:lnTo>
                    <a:pt x="72956" y="156158"/>
                  </a:lnTo>
                  <a:lnTo>
                    <a:pt x="96243" y="158185"/>
                  </a:lnTo>
                  <a:lnTo>
                    <a:pt x="151683" y="146849"/>
                  </a:lnTo>
                  <a:lnTo>
                    <a:pt x="161198" y="144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08684" y="501455"/>
              <a:ext cx="140166" cy="158653"/>
            </a:xfrm>
            <a:custGeom>
              <a:avLst/>
              <a:gdLst/>
              <a:ahLst/>
              <a:cxnLst/>
              <a:rect l="0" t="0" r="0" b="0"/>
              <a:pathLst>
                <a:path w="140166" h="158653">
                  <a:moveTo>
                    <a:pt x="129637" y="24969"/>
                  </a:moveTo>
                  <a:lnTo>
                    <a:pt x="111657" y="9328"/>
                  </a:lnTo>
                  <a:lnTo>
                    <a:pt x="94740" y="1250"/>
                  </a:lnTo>
                  <a:lnTo>
                    <a:pt x="75523" y="0"/>
                  </a:lnTo>
                  <a:lnTo>
                    <a:pt x="56453" y="4513"/>
                  </a:lnTo>
                  <a:lnTo>
                    <a:pt x="25147" y="26474"/>
                  </a:lnTo>
                  <a:lnTo>
                    <a:pt x="17863" y="32992"/>
                  </a:lnTo>
                  <a:lnTo>
                    <a:pt x="2022" y="64521"/>
                  </a:lnTo>
                  <a:lnTo>
                    <a:pt x="0" y="90121"/>
                  </a:lnTo>
                  <a:lnTo>
                    <a:pt x="4170" y="114757"/>
                  </a:lnTo>
                  <a:lnTo>
                    <a:pt x="13823" y="133505"/>
                  </a:lnTo>
                  <a:lnTo>
                    <a:pt x="29031" y="146517"/>
                  </a:lnTo>
                  <a:lnTo>
                    <a:pt x="48658" y="155030"/>
                  </a:lnTo>
                  <a:lnTo>
                    <a:pt x="84846" y="158652"/>
                  </a:lnTo>
                  <a:lnTo>
                    <a:pt x="140165" y="151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77387" y="305326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52050"/>
                  </a:lnTo>
                  <a:lnTo>
                    <a:pt x="1574" y="108229"/>
                  </a:lnTo>
                  <a:lnTo>
                    <a:pt x="6331" y="163089"/>
                  </a:lnTo>
                  <a:lnTo>
                    <a:pt x="10859" y="215219"/>
                  </a:lnTo>
                  <a:lnTo>
                    <a:pt x="19610" y="271999"/>
                  </a:lnTo>
                  <a:lnTo>
                    <a:pt x="26492" y="322748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59378" y="421139"/>
              <a:ext cx="252685" cy="9071"/>
            </a:xfrm>
            <a:custGeom>
              <a:avLst/>
              <a:gdLst/>
              <a:ahLst/>
              <a:cxnLst/>
              <a:rect l="0" t="0" r="0" b="0"/>
              <a:pathLst>
                <a:path w="252685" h="9071">
                  <a:moveTo>
                    <a:pt x="252684" y="0"/>
                  </a:moveTo>
                  <a:lnTo>
                    <a:pt x="198539" y="3120"/>
                  </a:lnTo>
                  <a:lnTo>
                    <a:pt x="143593" y="9065"/>
                  </a:lnTo>
                  <a:lnTo>
                    <a:pt x="86509" y="9070"/>
                  </a:lnTo>
                  <a:lnTo>
                    <a:pt x="29480" y="21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01300" y="515265"/>
              <a:ext cx="237188" cy="179970"/>
            </a:xfrm>
            <a:custGeom>
              <a:avLst/>
              <a:gdLst/>
              <a:ahLst/>
              <a:cxnLst/>
              <a:rect l="0" t="0" r="0" b="0"/>
              <a:pathLst>
                <a:path w="237188" h="179970">
                  <a:moveTo>
                    <a:pt x="142430" y="74330"/>
                  </a:moveTo>
                  <a:lnTo>
                    <a:pt x="142430" y="51974"/>
                  </a:lnTo>
                  <a:lnTo>
                    <a:pt x="136191" y="34758"/>
                  </a:lnTo>
                  <a:lnTo>
                    <a:pt x="113122" y="4642"/>
                  </a:lnTo>
                  <a:lnTo>
                    <a:pt x="103005" y="966"/>
                  </a:lnTo>
                  <a:lnTo>
                    <a:pt x="76164" y="0"/>
                  </a:lnTo>
                  <a:lnTo>
                    <a:pt x="39348" y="11622"/>
                  </a:lnTo>
                  <a:lnTo>
                    <a:pt x="20186" y="29693"/>
                  </a:lnTo>
                  <a:lnTo>
                    <a:pt x="6211" y="53321"/>
                  </a:lnTo>
                  <a:lnTo>
                    <a:pt x="0" y="79421"/>
                  </a:lnTo>
                  <a:lnTo>
                    <a:pt x="2093" y="120422"/>
                  </a:lnTo>
                  <a:lnTo>
                    <a:pt x="15711" y="156617"/>
                  </a:lnTo>
                  <a:lnTo>
                    <a:pt x="31129" y="172514"/>
                  </a:lnTo>
                  <a:lnTo>
                    <a:pt x="40153" y="178390"/>
                  </a:lnTo>
                  <a:lnTo>
                    <a:pt x="48509" y="179969"/>
                  </a:lnTo>
                  <a:lnTo>
                    <a:pt x="56420" y="178681"/>
                  </a:lnTo>
                  <a:lnTo>
                    <a:pt x="71448" y="171011"/>
                  </a:lnTo>
                  <a:lnTo>
                    <a:pt x="112820" y="134751"/>
                  </a:lnTo>
                  <a:lnTo>
                    <a:pt x="131837" y="105101"/>
                  </a:lnTo>
                  <a:lnTo>
                    <a:pt x="140338" y="64594"/>
                  </a:lnTo>
                  <a:lnTo>
                    <a:pt x="141035" y="66670"/>
                  </a:lnTo>
                  <a:lnTo>
                    <a:pt x="147744" y="98034"/>
                  </a:lnTo>
                  <a:lnTo>
                    <a:pt x="162592" y="122168"/>
                  </a:lnTo>
                  <a:lnTo>
                    <a:pt x="187399" y="144136"/>
                  </a:lnTo>
                  <a:lnTo>
                    <a:pt x="196976" y="147774"/>
                  </a:lnTo>
                  <a:lnTo>
                    <a:pt x="237187" y="148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91386" y="263212"/>
              <a:ext cx="31330" cy="389555"/>
            </a:xfrm>
            <a:custGeom>
              <a:avLst/>
              <a:gdLst/>
              <a:ahLst/>
              <a:cxnLst/>
              <a:rect l="0" t="0" r="0" b="0"/>
              <a:pathLst>
                <a:path w="31330" h="389555">
                  <a:moveTo>
                    <a:pt x="20800" y="0"/>
                  </a:moveTo>
                  <a:lnTo>
                    <a:pt x="9622" y="22357"/>
                  </a:lnTo>
                  <a:lnTo>
                    <a:pt x="2671" y="69795"/>
                  </a:lnTo>
                  <a:lnTo>
                    <a:pt x="610" y="128305"/>
                  </a:lnTo>
                  <a:lnTo>
                    <a:pt x="0" y="184505"/>
                  </a:lnTo>
                  <a:lnTo>
                    <a:pt x="7029" y="242596"/>
                  </a:lnTo>
                  <a:lnTo>
                    <a:pt x="10481" y="295708"/>
                  </a:lnTo>
                  <a:lnTo>
                    <a:pt x="21535" y="353643"/>
                  </a:lnTo>
                  <a:lnTo>
                    <a:pt x="3132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70031" y="442196"/>
              <a:ext cx="368498" cy="10096"/>
            </a:xfrm>
            <a:custGeom>
              <a:avLst/>
              <a:gdLst/>
              <a:ahLst/>
              <a:cxnLst/>
              <a:rect l="0" t="0" r="0" b="0"/>
              <a:pathLst>
                <a:path w="368498" h="10096">
                  <a:moveTo>
                    <a:pt x="368497" y="0"/>
                  </a:moveTo>
                  <a:lnTo>
                    <a:pt x="309880" y="5590"/>
                  </a:lnTo>
                  <a:lnTo>
                    <a:pt x="258323" y="9065"/>
                  </a:lnTo>
                  <a:lnTo>
                    <a:pt x="198592" y="10095"/>
                  </a:lnTo>
                  <a:lnTo>
                    <a:pt x="154164" y="7217"/>
                  </a:lnTo>
                  <a:lnTo>
                    <a:pt x="105952" y="3208"/>
                  </a:lnTo>
                  <a:lnTo>
                    <a:pt x="53329" y="14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484518" y="1000207"/>
            <a:ext cx="2479648" cy="579068"/>
            <a:chOff x="1484518" y="1000207"/>
            <a:chExt cx="2479648" cy="579068"/>
          </a:xfrm>
        </p:grpSpPr>
        <p:sp>
          <p:nvSpPr>
            <p:cNvPr id="43" name="Freeform 42"/>
            <p:cNvSpPr/>
            <p:nvPr/>
          </p:nvSpPr>
          <p:spPr>
            <a:xfrm>
              <a:off x="1484518" y="1168663"/>
              <a:ext cx="147400" cy="255886"/>
            </a:xfrm>
            <a:custGeom>
              <a:avLst/>
              <a:gdLst/>
              <a:ahLst/>
              <a:cxnLst/>
              <a:rect l="0" t="0" r="0" b="0"/>
              <a:pathLst>
                <a:path w="147400" h="255886">
                  <a:moveTo>
                    <a:pt x="0" y="84228"/>
                  </a:moveTo>
                  <a:lnTo>
                    <a:pt x="5589" y="146320"/>
                  </a:lnTo>
                  <a:lnTo>
                    <a:pt x="24450" y="208233"/>
                  </a:lnTo>
                  <a:lnTo>
                    <a:pt x="44214" y="252222"/>
                  </a:lnTo>
                  <a:lnTo>
                    <a:pt x="44684" y="255885"/>
                  </a:lnTo>
                  <a:lnTo>
                    <a:pt x="42657" y="254818"/>
                  </a:lnTo>
                  <a:lnTo>
                    <a:pt x="35336" y="244274"/>
                  </a:lnTo>
                  <a:lnTo>
                    <a:pt x="14059" y="187605"/>
                  </a:lnTo>
                  <a:lnTo>
                    <a:pt x="3124" y="135800"/>
                  </a:lnTo>
                  <a:lnTo>
                    <a:pt x="3728" y="109488"/>
                  </a:lnTo>
                  <a:lnTo>
                    <a:pt x="17222" y="76115"/>
                  </a:lnTo>
                  <a:lnTo>
                    <a:pt x="37208" y="50888"/>
                  </a:lnTo>
                  <a:lnTo>
                    <a:pt x="64837" y="29766"/>
                  </a:lnTo>
                  <a:lnTo>
                    <a:pt x="124148" y="513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42141" y="1242362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10092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37202" y="11265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45911" y="1207806"/>
              <a:ext cx="173476" cy="371469"/>
            </a:xfrm>
            <a:custGeom>
              <a:avLst/>
              <a:gdLst/>
              <a:ahLst/>
              <a:cxnLst/>
              <a:rect l="0" t="0" r="0" b="0"/>
              <a:pathLst>
                <a:path w="173476" h="371469">
                  <a:moveTo>
                    <a:pt x="122918" y="97727"/>
                  </a:moveTo>
                  <a:lnTo>
                    <a:pt x="134096" y="80960"/>
                  </a:lnTo>
                  <a:lnTo>
                    <a:pt x="141048" y="48175"/>
                  </a:lnTo>
                  <a:lnTo>
                    <a:pt x="138514" y="37786"/>
                  </a:lnTo>
                  <a:lnTo>
                    <a:pt x="126340" y="20004"/>
                  </a:lnTo>
                  <a:lnTo>
                    <a:pt x="99755" y="2428"/>
                  </a:lnTo>
                  <a:lnTo>
                    <a:pt x="76748" y="0"/>
                  </a:lnTo>
                  <a:lnTo>
                    <a:pt x="52095" y="3990"/>
                  </a:lnTo>
                  <a:lnTo>
                    <a:pt x="29440" y="13562"/>
                  </a:lnTo>
                  <a:lnTo>
                    <a:pt x="13912" y="28735"/>
                  </a:lnTo>
                  <a:lnTo>
                    <a:pt x="8133" y="37695"/>
                  </a:lnTo>
                  <a:lnTo>
                    <a:pt x="0" y="72661"/>
                  </a:lnTo>
                  <a:lnTo>
                    <a:pt x="4337" y="92826"/>
                  </a:lnTo>
                  <a:lnTo>
                    <a:pt x="8769" y="101479"/>
                  </a:lnTo>
                  <a:lnTo>
                    <a:pt x="23052" y="114212"/>
                  </a:lnTo>
                  <a:lnTo>
                    <a:pt x="31774" y="119246"/>
                  </a:lnTo>
                  <a:lnTo>
                    <a:pt x="41098" y="120262"/>
                  </a:lnTo>
                  <a:lnTo>
                    <a:pt x="60817" y="115152"/>
                  </a:lnTo>
                  <a:lnTo>
                    <a:pt x="86060" y="99121"/>
                  </a:lnTo>
                  <a:lnTo>
                    <a:pt x="108357" y="73964"/>
                  </a:lnTo>
                  <a:lnTo>
                    <a:pt x="114380" y="72526"/>
                  </a:lnTo>
                  <a:lnTo>
                    <a:pt x="119566" y="76247"/>
                  </a:lnTo>
                  <a:lnTo>
                    <a:pt x="136293" y="110252"/>
                  </a:lnTo>
                  <a:lnTo>
                    <a:pt x="154416" y="172614"/>
                  </a:lnTo>
                  <a:lnTo>
                    <a:pt x="170869" y="234537"/>
                  </a:lnTo>
                  <a:lnTo>
                    <a:pt x="173475" y="260697"/>
                  </a:lnTo>
                  <a:lnTo>
                    <a:pt x="168394" y="284802"/>
                  </a:lnTo>
                  <a:lnTo>
                    <a:pt x="152380" y="314984"/>
                  </a:lnTo>
                  <a:lnTo>
                    <a:pt x="146069" y="323283"/>
                  </a:lnTo>
                  <a:lnTo>
                    <a:pt x="123458" y="335625"/>
                  </a:lnTo>
                  <a:lnTo>
                    <a:pt x="66872" y="353080"/>
                  </a:lnTo>
                  <a:lnTo>
                    <a:pt x="7104" y="371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21471" y="1031792"/>
              <a:ext cx="189514" cy="315856"/>
            </a:xfrm>
            <a:custGeom>
              <a:avLst/>
              <a:gdLst/>
              <a:ahLst/>
              <a:cxnLst/>
              <a:rect l="0" t="0" r="0" b="0"/>
              <a:pathLst>
                <a:path w="189514" h="315856">
                  <a:moveTo>
                    <a:pt x="0" y="0"/>
                  </a:moveTo>
                  <a:lnTo>
                    <a:pt x="3120" y="54145"/>
                  </a:lnTo>
                  <a:lnTo>
                    <a:pt x="17958" y="116965"/>
                  </a:lnTo>
                  <a:lnTo>
                    <a:pt x="31667" y="177479"/>
                  </a:lnTo>
                  <a:lnTo>
                    <a:pt x="45640" y="234839"/>
                  </a:lnTo>
                  <a:lnTo>
                    <a:pt x="51259" y="281871"/>
                  </a:lnTo>
                  <a:lnTo>
                    <a:pt x="51720" y="280331"/>
                  </a:lnTo>
                  <a:lnTo>
                    <a:pt x="58050" y="244237"/>
                  </a:lnTo>
                  <a:lnTo>
                    <a:pt x="72832" y="216776"/>
                  </a:lnTo>
                  <a:lnTo>
                    <a:pt x="91641" y="204360"/>
                  </a:lnTo>
                  <a:lnTo>
                    <a:pt x="103208" y="199411"/>
                  </a:lnTo>
                  <a:lnTo>
                    <a:pt x="114429" y="198451"/>
                  </a:lnTo>
                  <a:lnTo>
                    <a:pt x="136255" y="203624"/>
                  </a:lnTo>
                  <a:lnTo>
                    <a:pt x="154534" y="216842"/>
                  </a:lnTo>
                  <a:lnTo>
                    <a:pt x="169288" y="234415"/>
                  </a:lnTo>
                  <a:lnTo>
                    <a:pt x="179744" y="253923"/>
                  </a:lnTo>
                  <a:lnTo>
                    <a:pt x="18951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05741" y="100020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0433"/>
                  </a:lnTo>
                  <a:lnTo>
                    <a:pt x="1169" y="104240"/>
                  </a:lnTo>
                  <a:lnTo>
                    <a:pt x="8333" y="165000"/>
                  </a:lnTo>
                  <a:lnTo>
                    <a:pt x="12997" y="223194"/>
                  </a:lnTo>
                  <a:lnTo>
                    <a:pt x="18669" y="281771"/>
                  </a:lnTo>
                  <a:lnTo>
                    <a:pt x="20349" y="323693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10984" y="1126549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3802" y="11178"/>
                  </a:lnTo>
                  <a:lnTo>
                    <a:pt x="138244" y="22875"/>
                  </a:lnTo>
                  <a:lnTo>
                    <a:pt x="76003" y="30438"/>
                  </a:lnTo>
                  <a:lnTo>
                    <a:pt x="27058" y="3135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50532" y="1183522"/>
              <a:ext cx="223790" cy="175092"/>
            </a:xfrm>
            <a:custGeom>
              <a:avLst/>
              <a:gdLst/>
              <a:ahLst/>
              <a:cxnLst/>
              <a:rect l="0" t="0" r="0" b="0"/>
              <a:pathLst>
                <a:path w="223790" h="175092">
                  <a:moveTo>
                    <a:pt x="160618" y="90426"/>
                  </a:moveTo>
                  <a:lnTo>
                    <a:pt x="146046" y="47734"/>
                  </a:lnTo>
                  <a:lnTo>
                    <a:pt x="121215" y="11673"/>
                  </a:lnTo>
                  <a:lnTo>
                    <a:pt x="101381" y="2782"/>
                  </a:lnTo>
                  <a:lnTo>
                    <a:pt x="78139" y="0"/>
                  </a:lnTo>
                  <a:lnTo>
                    <a:pt x="56110" y="2663"/>
                  </a:lnTo>
                  <a:lnTo>
                    <a:pt x="37741" y="10866"/>
                  </a:lnTo>
                  <a:lnTo>
                    <a:pt x="29567" y="16329"/>
                  </a:lnTo>
                  <a:lnTo>
                    <a:pt x="17365" y="34877"/>
                  </a:lnTo>
                  <a:lnTo>
                    <a:pt x="0" y="79323"/>
                  </a:lnTo>
                  <a:lnTo>
                    <a:pt x="74" y="116902"/>
                  </a:lnTo>
                  <a:lnTo>
                    <a:pt x="13093" y="152083"/>
                  </a:lnTo>
                  <a:lnTo>
                    <a:pt x="28371" y="167742"/>
                  </a:lnTo>
                  <a:lnTo>
                    <a:pt x="37358" y="173555"/>
                  </a:lnTo>
                  <a:lnTo>
                    <a:pt x="46859" y="175091"/>
                  </a:lnTo>
                  <a:lnTo>
                    <a:pt x="66775" y="170559"/>
                  </a:lnTo>
                  <a:lnTo>
                    <a:pt x="74659" y="164905"/>
                  </a:lnTo>
                  <a:lnTo>
                    <a:pt x="110933" y="116693"/>
                  </a:lnTo>
                  <a:lnTo>
                    <a:pt x="120209" y="93521"/>
                  </a:lnTo>
                  <a:lnTo>
                    <a:pt x="125490" y="87810"/>
                  </a:lnTo>
                  <a:lnTo>
                    <a:pt x="131350" y="86342"/>
                  </a:lnTo>
                  <a:lnTo>
                    <a:pt x="137597" y="87703"/>
                  </a:lnTo>
                  <a:lnTo>
                    <a:pt x="142931" y="92120"/>
                  </a:lnTo>
                  <a:lnTo>
                    <a:pt x="169236" y="128560"/>
                  </a:lnTo>
                  <a:lnTo>
                    <a:pt x="194757" y="144359"/>
                  </a:lnTo>
                  <a:lnTo>
                    <a:pt x="223789" y="153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89788" y="1193642"/>
              <a:ext cx="142461" cy="156359"/>
            </a:xfrm>
            <a:custGeom>
              <a:avLst/>
              <a:gdLst/>
              <a:ahLst/>
              <a:cxnLst/>
              <a:rect l="0" t="0" r="0" b="0"/>
              <a:pathLst>
                <a:path w="142461" h="156359">
                  <a:moveTo>
                    <a:pt x="5590" y="27663"/>
                  </a:moveTo>
                  <a:lnTo>
                    <a:pt x="0" y="44431"/>
                  </a:lnTo>
                  <a:lnTo>
                    <a:pt x="2114" y="77215"/>
                  </a:lnTo>
                  <a:lnTo>
                    <a:pt x="13309" y="129045"/>
                  </a:lnTo>
                  <a:lnTo>
                    <a:pt x="21005" y="156358"/>
                  </a:lnTo>
                  <a:lnTo>
                    <a:pt x="19070" y="151541"/>
                  </a:lnTo>
                  <a:lnTo>
                    <a:pt x="16507" y="95608"/>
                  </a:lnTo>
                  <a:lnTo>
                    <a:pt x="21784" y="35625"/>
                  </a:lnTo>
                  <a:lnTo>
                    <a:pt x="30725" y="13264"/>
                  </a:lnTo>
                  <a:lnTo>
                    <a:pt x="36384" y="4026"/>
                  </a:lnTo>
                  <a:lnTo>
                    <a:pt x="43667" y="207"/>
                  </a:lnTo>
                  <a:lnTo>
                    <a:pt x="52032" y="0"/>
                  </a:lnTo>
                  <a:lnTo>
                    <a:pt x="69514" y="6010"/>
                  </a:lnTo>
                  <a:lnTo>
                    <a:pt x="85083" y="16480"/>
                  </a:lnTo>
                  <a:lnTo>
                    <a:pt x="96682" y="35171"/>
                  </a:lnTo>
                  <a:lnTo>
                    <a:pt x="124647" y="90436"/>
                  </a:lnTo>
                  <a:lnTo>
                    <a:pt x="138595" y="129750"/>
                  </a:lnTo>
                  <a:lnTo>
                    <a:pt x="142460" y="154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00663" y="1219079"/>
              <a:ext cx="235101" cy="277980"/>
            </a:xfrm>
            <a:custGeom>
              <a:avLst/>
              <a:gdLst/>
              <a:ahLst/>
              <a:cxnLst/>
              <a:rect l="0" t="0" r="0" b="0"/>
              <a:pathLst>
                <a:path w="235101" h="277980">
                  <a:moveTo>
                    <a:pt x="178984" y="65397"/>
                  </a:moveTo>
                  <a:lnTo>
                    <a:pt x="190163" y="54219"/>
                  </a:lnTo>
                  <a:lnTo>
                    <a:pt x="195651" y="36253"/>
                  </a:lnTo>
                  <a:lnTo>
                    <a:pt x="197114" y="24910"/>
                  </a:lnTo>
                  <a:lnTo>
                    <a:pt x="193411" y="16179"/>
                  </a:lnTo>
                  <a:lnTo>
                    <a:pt x="176817" y="3358"/>
                  </a:lnTo>
                  <a:lnTo>
                    <a:pt x="153844" y="0"/>
                  </a:lnTo>
                  <a:lnTo>
                    <a:pt x="129206" y="3576"/>
                  </a:lnTo>
                  <a:lnTo>
                    <a:pt x="96775" y="18744"/>
                  </a:lnTo>
                  <a:lnTo>
                    <a:pt x="79666" y="31404"/>
                  </a:lnTo>
                  <a:lnTo>
                    <a:pt x="62469" y="57275"/>
                  </a:lnTo>
                  <a:lnTo>
                    <a:pt x="60129" y="80115"/>
                  </a:lnTo>
                  <a:lnTo>
                    <a:pt x="64159" y="103524"/>
                  </a:lnTo>
                  <a:lnTo>
                    <a:pt x="73748" y="121727"/>
                  </a:lnTo>
                  <a:lnTo>
                    <a:pt x="88929" y="134496"/>
                  </a:lnTo>
                  <a:lnTo>
                    <a:pt x="97890" y="139539"/>
                  </a:lnTo>
                  <a:lnTo>
                    <a:pt x="106204" y="140562"/>
                  </a:lnTo>
                  <a:lnTo>
                    <a:pt x="121681" y="135458"/>
                  </a:lnTo>
                  <a:lnTo>
                    <a:pt x="143548" y="119431"/>
                  </a:lnTo>
                  <a:lnTo>
                    <a:pt x="164845" y="94276"/>
                  </a:lnTo>
                  <a:lnTo>
                    <a:pt x="171898" y="90499"/>
                  </a:lnTo>
                  <a:lnTo>
                    <a:pt x="178940" y="90320"/>
                  </a:lnTo>
                  <a:lnTo>
                    <a:pt x="185973" y="92541"/>
                  </a:lnTo>
                  <a:lnTo>
                    <a:pt x="191833" y="98701"/>
                  </a:lnTo>
                  <a:lnTo>
                    <a:pt x="209642" y="142209"/>
                  </a:lnTo>
                  <a:lnTo>
                    <a:pt x="224424" y="195863"/>
                  </a:lnTo>
                  <a:lnTo>
                    <a:pt x="235082" y="231956"/>
                  </a:lnTo>
                  <a:lnTo>
                    <a:pt x="235100" y="241947"/>
                  </a:lnTo>
                  <a:lnTo>
                    <a:pt x="228881" y="259287"/>
                  </a:lnTo>
                  <a:lnTo>
                    <a:pt x="212079" y="271673"/>
                  </a:lnTo>
                  <a:lnTo>
                    <a:pt x="201047" y="276614"/>
                  </a:lnTo>
                  <a:lnTo>
                    <a:pt x="151986" y="277979"/>
                  </a:lnTo>
                  <a:lnTo>
                    <a:pt x="92996" y="276563"/>
                  </a:lnTo>
                  <a:lnTo>
                    <a:pt x="36653" y="276144"/>
                  </a:lnTo>
                  <a:lnTo>
                    <a:pt x="0" y="275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89395" y="1010735"/>
              <a:ext cx="216806" cy="312379"/>
            </a:xfrm>
            <a:custGeom>
              <a:avLst/>
              <a:gdLst/>
              <a:ahLst/>
              <a:cxnLst/>
              <a:rect l="0" t="0" r="0" b="0"/>
              <a:pathLst>
                <a:path w="216806" h="312379">
                  <a:moveTo>
                    <a:pt x="6066" y="0"/>
                  </a:moveTo>
                  <a:lnTo>
                    <a:pt x="0" y="42028"/>
                  </a:lnTo>
                  <a:lnTo>
                    <a:pt x="3749" y="89792"/>
                  </a:lnTo>
                  <a:lnTo>
                    <a:pt x="8728" y="152094"/>
                  </a:lnTo>
                  <a:lnTo>
                    <a:pt x="15041" y="210068"/>
                  </a:lnTo>
                  <a:lnTo>
                    <a:pt x="23523" y="262204"/>
                  </a:lnTo>
                  <a:lnTo>
                    <a:pt x="27226" y="294369"/>
                  </a:lnTo>
                  <a:lnTo>
                    <a:pt x="29531" y="294512"/>
                  </a:lnTo>
                  <a:lnTo>
                    <a:pt x="66484" y="255561"/>
                  </a:lnTo>
                  <a:lnTo>
                    <a:pt x="102358" y="236398"/>
                  </a:lnTo>
                  <a:lnTo>
                    <a:pt x="164128" y="213021"/>
                  </a:lnTo>
                  <a:lnTo>
                    <a:pt x="211064" y="181893"/>
                  </a:lnTo>
                  <a:lnTo>
                    <a:pt x="215261" y="173904"/>
                  </a:lnTo>
                  <a:lnTo>
                    <a:pt x="216805" y="155670"/>
                  </a:lnTo>
                  <a:lnTo>
                    <a:pt x="212069" y="149403"/>
                  </a:lnTo>
                  <a:lnTo>
                    <a:pt x="194329" y="142441"/>
                  </a:lnTo>
                  <a:lnTo>
                    <a:pt x="158034" y="144110"/>
                  </a:lnTo>
                  <a:lnTo>
                    <a:pt x="137558" y="152177"/>
                  </a:lnTo>
                  <a:lnTo>
                    <a:pt x="105349" y="176419"/>
                  </a:lnTo>
                  <a:lnTo>
                    <a:pt x="89166" y="207990"/>
                  </a:lnTo>
                  <a:lnTo>
                    <a:pt x="87063" y="233600"/>
                  </a:lnTo>
                  <a:lnTo>
                    <a:pt x="95245" y="282580"/>
                  </a:lnTo>
                  <a:lnTo>
                    <a:pt x="100613" y="291332"/>
                  </a:lnTo>
                  <a:lnTo>
                    <a:pt x="115938" y="304176"/>
                  </a:lnTo>
                  <a:lnTo>
                    <a:pt x="137566" y="310664"/>
                  </a:lnTo>
                  <a:lnTo>
                    <a:pt x="160436" y="312378"/>
                  </a:lnTo>
                  <a:lnTo>
                    <a:pt x="195579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84624" y="1126549"/>
              <a:ext cx="179542" cy="202780"/>
            </a:xfrm>
            <a:custGeom>
              <a:avLst/>
              <a:gdLst/>
              <a:ahLst/>
              <a:cxnLst/>
              <a:rect l="0" t="0" r="0" b="0"/>
              <a:pathLst>
                <a:path w="179542" h="202780">
                  <a:moveTo>
                    <a:pt x="131977" y="0"/>
                  </a:moveTo>
                  <a:lnTo>
                    <a:pt x="73360" y="5589"/>
                  </a:lnTo>
                  <a:lnTo>
                    <a:pt x="28761" y="19128"/>
                  </a:lnTo>
                  <a:lnTo>
                    <a:pt x="11624" y="30338"/>
                  </a:lnTo>
                  <a:lnTo>
                    <a:pt x="6118" y="38943"/>
                  </a:lnTo>
                  <a:lnTo>
                    <a:pt x="0" y="60982"/>
                  </a:lnTo>
                  <a:lnTo>
                    <a:pt x="1878" y="69900"/>
                  </a:lnTo>
                  <a:lnTo>
                    <a:pt x="6640" y="77016"/>
                  </a:lnTo>
                  <a:lnTo>
                    <a:pt x="22459" y="88041"/>
                  </a:lnTo>
                  <a:lnTo>
                    <a:pt x="78546" y="108372"/>
                  </a:lnTo>
                  <a:lnTo>
                    <a:pt x="131873" y="129406"/>
                  </a:lnTo>
                  <a:lnTo>
                    <a:pt x="174070" y="155023"/>
                  </a:lnTo>
                  <a:lnTo>
                    <a:pt x="178756" y="163010"/>
                  </a:lnTo>
                  <a:lnTo>
                    <a:pt x="179541" y="171844"/>
                  </a:lnTo>
                  <a:lnTo>
                    <a:pt x="177724" y="181243"/>
                  </a:lnTo>
                  <a:lnTo>
                    <a:pt x="171834" y="188679"/>
                  </a:lnTo>
                  <a:lnTo>
                    <a:pt x="152811" y="200061"/>
                  </a:lnTo>
                  <a:lnTo>
                    <a:pt x="128758" y="202779"/>
                  </a:lnTo>
                  <a:lnTo>
                    <a:pt x="70938" y="193166"/>
                  </a:lnTo>
                  <a:lnTo>
                    <a:pt x="3722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26424" y="2105699"/>
            <a:ext cx="4285100" cy="621182"/>
            <a:chOff x="526424" y="2105699"/>
            <a:chExt cx="4285100" cy="621182"/>
          </a:xfrm>
        </p:grpSpPr>
        <p:sp>
          <p:nvSpPr>
            <p:cNvPr id="56" name="Freeform 55"/>
            <p:cNvSpPr/>
            <p:nvPr/>
          </p:nvSpPr>
          <p:spPr>
            <a:xfrm>
              <a:off x="736994" y="2179399"/>
              <a:ext cx="21058" cy="336912"/>
            </a:xfrm>
            <a:custGeom>
              <a:avLst/>
              <a:gdLst/>
              <a:ahLst/>
              <a:cxnLst/>
              <a:rect l="0" t="0" r="0" b="0"/>
              <a:pathLst>
                <a:path w="21058" h="336912">
                  <a:moveTo>
                    <a:pt x="21057" y="0"/>
                  </a:moveTo>
                  <a:lnTo>
                    <a:pt x="9605" y="54144"/>
                  </a:lnTo>
                  <a:lnTo>
                    <a:pt x="1897" y="114680"/>
                  </a:lnTo>
                  <a:lnTo>
                    <a:pt x="7611" y="175727"/>
                  </a:lnTo>
                  <a:lnTo>
                    <a:pt x="9664" y="224552"/>
                  </a:lnTo>
                  <a:lnTo>
                    <a:pt x="10358" y="283565"/>
                  </a:lnTo>
                  <a:lnTo>
                    <a:pt x="9283" y="308522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6424" y="2140486"/>
              <a:ext cx="392620" cy="217898"/>
            </a:xfrm>
            <a:custGeom>
              <a:avLst/>
              <a:gdLst/>
              <a:ahLst/>
              <a:cxnLst/>
              <a:rect l="0" t="0" r="0" b="0"/>
              <a:pathLst>
                <a:path w="392620" h="217898">
                  <a:moveTo>
                    <a:pt x="0" y="123140"/>
                  </a:moveTo>
                  <a:lnTo>
                    <a:pt x="5590" y="106373"/>
                  </a:lnTo>
                  <a:lnTo>
                    <a:pt x="20812" y="91902"/>
                  </a:lnTo>
                  <a:lnTo>
                    <a:pt x="81087" y="49471"/>
                  </a:lnTo>
                  <a:lnTo>
                    <a:pt x="107474" y="31513"/>
                  </a:lnTo>
                  <a:lnTo>
                    <a:pt x="165452" y="11248"/>
                  </a:lnTo>
                  <a:lnTo>
                    <a:pt x="216216" y="0"/>
                  </a:lnTo>
                  <a:lnTo>
                    <a:pt x="276286" y="3020"/>
                  </a:lnTo>
                  <a:lnTo>
                    <a:pt x="324807" y="16052"/>
                  </a:lnTo>
                  <a:lnTo>
                    <a:pt x="365067" y="39943"/>
                  </a:lnTo>
                  <a:lnTo>
                    <a:pt x="379841" y="54578"/>
                  </a:lnTo>
                  <a:lnTo>
                    <a:pt x="390307" y="72781"/>
                  </a:lnTo>
                  <a:lnTo>
                    <a:pt x="392619" y="92570"/>
                  </a:lnTo>
                  <a:lnTo>
                    <a:pt x="384571" y="133869"/>
                  </a:lnTo>
                  <a:lnTo>
                    <a:pt x="369491" y="159725"/>
                  </a:lnTo>
                  <a:lnTo>
                    <a:pt x="350205" y="182204"/>
                  </a:lnTo>
                  <a:lnTo>
                    <a:pt x="324083" y="198092"/>
                  </a:lnTo>
                  <a:lnTo>
                    <a:pt x="282646" y="212772"/>
                  </a:lnTo>
                  <a:lnTo>
                    <a:pt x="221099" y="217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28865" y="2340282"/>
              <a:ext cx="180275" cy="193397"/>
            </a:xfrm>
            <a:custGeom>
              <a:avLst/>
              <a:gdLst/>
              <a:ahLst/>
              <a:cxnLst/>
              <a:rect l="0" t="0" r="0" b="0"/>
              <a:pathLst>
                <a:path w="180275" h="193397">
                  <a:moveTo>
                    <a:pt x="13414" y="91800"/>
                  </a:moveTo>
                  <a:lnTo>
                    <a:pt x="30182" y="97390"/>
                  </a:lnTo>
                  <a:lnTo>
                    <a:pt x="62966" y="95276"/>
                  </a:lnTo>
                  <a:lnTo>
                    <a:pt x="118292" y="80805"/>
                  </a:lnTo>
                  <a:lnTo>
                    <a:pt x="138406" y="72876"/>
                  </a:lnTo>
                  <a:lnTo>
                    <a:pt x="177721" y="42024"/>
                  </a:lnTo>
                  <a:lnTo>
                    <a:pt x="180274" y="35220"/>
                  </a:lnTo>
                  <a:lnTo>
                    <a:pt x="179636" y="28343"/>
                  </a:lnTo>
                  <a:lnTo>
                    <a:pt x="176871" y="21420"/>
                  </a:lnTo>
                  <a:lnTo>
                    <a:pt x="164441" y="10607"/>
                  </a:lnTo>
                  <a:lnTo>
                    <a:pt x="146048" y="3072"/>
                  </a:lnTo>
                  <a:lnTo>
                    <a:pt x="110555" y="0"/>
                  </a:lnTo>
                  <a:lnTo>
                    <a:pt x="50253" y="11933"/>
                  </a:lnTo>
                  <a:lnTo>
                    <a:pt x="29397" y="24718"/>
                  </a:lnTo>
                  <a:lnTo>
                    <a:pt x="13499" y="42099"/>
                  </a:lnTo>
                  <a:lnTo>
                    <a:pt x="2533" y="61522"/>
                  </a:lnTo>
                  <a:lnTo>
                    <a:pt x="0" y="81853"/>
                  </a:lnTo>
                  <a:lnTo>
                    <a:pt x="7905" y="123501"/>
                  </a:lnTo>
                  <a:lnTo>
                    <a:pt x="22960" y="149416"/>
                  </a:lnTo>
                  <a:lnTo>
                    <a:pt x="38714" y="161471"/>
                  </a:lnTo>
                  <a:lnTo>
                    <a:pt x="88842" y="188583"/>
                  </a:lnTo>
                  <a:lnTo>
                    <a:pt x="126100" y="193396"/>
                  </a:lnTo>
                  <a:lnTo>
                    <a:pt x="171342" y="186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70673" y="2358383"/>
              <a:ext cx="76934" cy="154568"/>
            </a:xfrm>
            <a:custGeom>
              <a:avLst/>
              <a:gdLst/>
              <a:ahLst/>
              <a:cxnLst/>
              <a:rect l="0" t="0" r="0" b="0"/>
              <a:pathLst>
                <a:path w="76934" h="154568">
                  <a:moveTo>
                    <a:pt x="3233" y="84228"/>
                  </a:moveTo>
                  <a:lnTo>
                    <a:pt x="37562" y="145101"/>
                  </a:lnTo>
                  <a:lnTo>
                    <a:pt x="45397" y="154567"/>
                  </a:lnTo>
                  <a:lnTo>
                    <a:pt x="11649" y="93804"/>
                  </a:lnTo>
                  <a:lnTo>
                    <a:pt x="138" y="57299"/>
                  </a:lnTo>
                  <a:lnTo>
                    <a:pt x="0" y="46389"/>
                  </a:lnTo>
                  <a:lnTo>
                    <a:pt x="6085" y="28026"/>
                  </a:lnTo>
                  <a:lnTo>
                    <a:pt x="19709" y="15186"/>
                  </a:lnTo>
                  <a:lnTo>
                    <a:pt x="37462" y="6749"/>
                  </a:lnTo>
                  <a:lnTo>
                    <a:pt x="769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247766" y="2352953"/>
              <a:ext cx="124008" cy="267297"/>
            </a:xfrm>
            <a:custGeom>
              <a:avLst/>
              <a:gdLst/>
              <a:ahLst/>
              <a:cxnLst/>
              <a:rect l="0" t="0" r="0" b="0"/>
              <a:pathLst>
                <a:path w="124008" h="267297">
                  <a:moveTo>
                    <a:pt x="15653" y="79129"/>
                  </a:moveTo>
                  <a:lnTo>
                    <a:pt x="18773" y="133274"/>
                  </a:lnTo>
                  <a:lnTo>
                    <a:pt x="24718" y="188221"/>
                  </a:lnTo>
                  <a:lnTo>
                    <a:pt x="34322" y="249820"/>
                  </a:lnTo>
                  <a:lnTo>
                    <a:pt x="35118" y="263113"/>
                  </a:lnTo>
                  <a:lnTo>
                    <a:pt x="33309" y="267296"/>
                  </a:lnTo>
                  <a:lnTo>
                    <a:pt x="29764" y="265405"/>
                  </a:lnTo>
                  <a:lnTo>
                    <a:pt x="25060" y="259465"/>
                  </a:lnTo>
                  <a:lnTo>
                    <a:pt x="12851" y="223159"/>
                  </a:lnTo>
                  <a:lnTo>
                    <a:pt x="7414" y="175357"/>
                  </a:lnTo>
                  <a:lnTo>
                    <a:pt x="4407" y="114039"/>
                  </a:lnTo>
                  <a:lnTo>
                    <a:pt x="0" y="53053"/>
                  </a:lnTo>
                  <a:lnTo>
                    <a:pt x="5187" y="30105"/>
                  </a:lnTo>
                  <a:lnTo>
                    <a:pt x="15291" y="12107"/>
                  </a:lnTo>
                  <a:lnTo>
                    <a:pt x="23601" y="6372"/>
                  </a:lnTo>
                  <a:lnTo>
                    <a:pt x="45312" y="0"/>
                  </a:lnTo>
                  <a:lnTo>
                    <a:pt x="78253" y="2001"/>
                  </a:lnTo>
                  <a:lnTo>
                    <a:pt x="96508" y="10145"/>
                  </a:lnTo>
                  <a:lnTo>
                    <a:pt x="104651" y="15592"/>
                  </a:lnTo>
                  <a:lnTo>
                    <a:pt x="116819" y="31004"/>
                  </a:lnTo>
                  <a:lnTo>
                    <a:pt x="121702" y="40027"/>
                  </a:lnTo>
                  <a:lnTo>
                    <a:pt x="124007" y="59411"/>
                  </a:lnTo>
                  <a:lnTo>
                    <a:pt x="119963" y="78554"/>
                  </a:lnTo>
                  <a:lnTo>
                    <a:pt x="110366" y="94862"/>
                  </a:lnTo>
                  <a:lnTo>
                    <a:pt x="95182" y="106789"/>
                  </a:lnTo>
                  <a:lnTo>
                    <a:pt x="76736" y="114819"/>
                  </a:lnTo>
                  <a:lnTo>
                    <a:pt x="36710" y="1212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379233" y="2319215"/>
              <a:ext cx="165532" cy="165511"/>
            </a:xfrm>
            <a:custGeom>
              <a:avLst/>
              <a:gdLst/>
              <a:ahLst/>
              <a:cxnLst/>
              <a:rect l="0" t="0" r="0" b="0"/>
              <a:pathLst>
                <a:path w="165532" h="165511">
                  <a:moveTo>
                    <a:pt x="0" y="70754"/>
                  </a:moveTo>
                  <a:lnTo>
                    <a:pt x="58617" y="70754"/>
                  </a:lnTo>
                  <a:lnTo>
                    <a:pt x="111621" y="68414"/>
                  </a:lnTo>
                  <a:lnTo>
                    <a:pt x="144987" y="53943"/>
                  </a:lnTo>
                  <a:lnTo>
                    <a:pt x="162314" y="41445"/>
                  </a:lnTo>
                  <a:lnTo>
                    <a:pt x="165531" y="34837"/>
                  </a:lnTo>
                  <a:lnTo>
                    <a:pt x="165336" y="28092"/>
                  </a:lnTo>
                  <a:lnTo>
                    <a:pt x="162867" y="21255"/>
                  </a:lnTo>
                  <a:lnTo>
                    <a:pt x="150764" y="10540"/>
                  </a:lnTo>
                  <a:lnTo>
                    <a:pt x="132517" y="3048"/>
                  </a:lnTo>
                  <a:lnTo>
                    <a:pt x="97106" y="0"/>
                  </a:lnTo>
                  <a:lnTo>
                    <a:pt x="63867" y="7155"/>
                  </a:lnTo>
                  <a:lnTo>
                    <a:pt x="42423" y="17531"/>
                  </a:lnTo>
                  <a:lnTo>
                    <a:pt x="27433" y="33061"/>
                  </a:lnTo>
                  <a:lnTo>
                    <a:pt x="18042" y="52831"/>
                  </a:lnTo>
                  <a:lnTo>
                    <a:pt x="13867" y="77216"/>
                  </a:lnTo>
                  <a:lnTo>
                    <a:pt x="18251" y="100532"/>
                  </a:lnTo>
                  <a:lnTo>
                    <a:pt x="33874" y="130269"/>
                  </a:lnTo>
                  <a:lnTo>
                    <a:pt x="47810" y="145168"/>
                  </a:lnTo>
                  <a:lnTo>
                    <a:pt x="65702" y="155689"/>
                  </a:lnTo>
                  <a:lnTo>
                    <a:pt x="113020" y="163570"/>
                  </a:lnTo>
                  <a:lnTo>
                    <a:pt x="157927" y="165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89803" y="2358752"/>
              <a:ext cx="147400" cy="139112"/>
            </a:xfrm>
            <a:custGeom>
              <a:avLst/>
              <a:gdLst/>
              <a:ahLst/>
              <a:cxnLst/>
              <a:rect l="0" t="0" r="0" b="0"/>
              <a:pathLst>
                <a:path w="147400" h="139112">
                  <a:moveTo>
                    <a:pt x="0" y="41745"/>
                  </a:moveTo>
                  <a:lnTo>
                    <a:pt x="5589" y="100362"/>
                  </a:lnTo>
                  <a:lnTo>
                    <a:pt x="15618" y="139111"/>
                  </a:lnTo>
                  <a:lnTo>
                    <a:pt x="5840" y="111629"/>
                  </a:lnTo>
                  <a:lnTo>
                    <a:pt x="1730" y="77139"/>
                  </a:lnTo>
                  <a:lnTo>
                    <a:pt x="6102" y="37284"/>
                  </a:lnTo>
                  <a:lnTo>
                    <a:pt x="14800" y="15976"/>
                  </a:lnTo>
                  <a:lnTo>
                    <a:pt x="20395" y="7018"/>
                  </a:lnTo>
                  <a:lnTo>
                    <a:pt x="28804" y="2216"/>
                  </a:lnTo>
                  <a:lnTo>
                    <a:pt x="50626" y="0"/>
                  </a:lnTo>
                  <a:lnTo>
                    <a:pt x="69684" y="6034"/>
                  </a:lnTo>
                  <a:lnTo>
                    <a:pt x="115461" y="42307"/>
                  </a:lnTo>
                  <a:lnTo>
                    <a:pt x="128525" y="57203"/>
                  </a:lnTo>
                  <a:lnTo>
                    <a:pt x="141286" y="84150"/>
                  </a:lnTo>
                  <a:lnTo>
                    <a:pt x="147399" y="1154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71884" y="2146867"/>
              <a:ext cx="175889" cy="364130"/>
            </a:xfrm>
            <a:custGeom>
              <a:avLst/>
              <a:gdLst/>
              <a:ahLst/>
              <a:cxnLst/>
              <a:rect l="0" t="0" r="0" b="0"/>
              <a:pathLst>
                <a:path w="175889" h="364130">
                  <a:moveTo>
                    <a:pt x="123245" y="264159"/>
                  </a:moveTo>
                  <a:lnTo>
                    <a:pt x="123245" y="241802"/>
                  </a:lnTo>
                  <a:lnTo>
                    <a:pt x="117006" y="224586"/>
                  </a:lnTo>
                  <a:lnTo>
                    <a:pt x="112067" y="216720"/>
                  </a:lnTo>
                  <a:lnTo>
                    <a:pt x="104095" y="211476"/>
                  </a:lnTo>
                  <a:lnTo>
                    <a:pt x="82758" y="205649"/>
                  </a:lnTo>
                  <a:lnTo>
                    <a:pt x="50028" y="207958"/>
                  </a:lnTo>
                  <a:lnTo>
                    <a:pt x="31822" y="216174"/>
                  </a:lnTo>
                  <a:lnTo>
                    <a:pt x="23692" y="221640"/>
                  </a:lnTo>
                  <a:lnTo>
                    <a:pt x="11539" y="237073"/>
                  </a:lnTo>
                  <a:lnTo>
                    <a:pt x="3408" y="256800"/>
                  </a:lnTo>
                  <a:lnTo>
                    <a:pt x="0" y="294214"/>
                  </a:lnTo>
                  <a:lnTo>
                    <a:pt x="7050" y="332595"/>
                  </a:lnTo>
                  <a:lnTo>
                    <a:pt x="17400" y="351507"/>
                  </a:lnTo>
                  <a:lnTo>
                    <a:pt x="25776" y="357486"/>
                  </a:lnTo>
                  <a:lnTo>
                    <a:pt x="47560" y="364129"/>
                  </a:lnTo>
                  <a:lnTo>
                    <a:pt x="57581" y="363561"/>
                  </a:lnTo>
                  <a:lnTo>
                    <a:pt x="74954" y="356690"/>
                  </a:lnTo>
                  <a:lnTo>
                    <a:pt x="97888" y="334079"/>
                  </a:lnTo>
                  <a:lnTo>
                    <a:pt x="119501" y="299564"/>
                  </a:lnTo>
                  <a:lnTo>
                    <a:pt x="132124" y="244809"/>
                  </a:lnTo>
                  <a:lnTo>
                    <a:pt x="138430" y="182001"/>
                  </a:lnTo>
                  <a:lnTo>
                    <a:pt x="134693" y="124187"/>
                  </a:lnTo>
                  <a:lnTo>
                    <a:pt x="125550" y="67707"/>
                  </a:lnTo>
                  <a:lnTo>
                    <a:pt x="109359" y="14610"/>
                  </a:lnTo>
                  <a:lnTo>
                    <a:pt x="103459" y="3037"/>
                  </a:lnTo>
                  <a:lnTo>
                    <a:pt x="98356" y="0"/>
                  </a:lnTo>
                  <a:lnTo>
                    <a:pt x="93784" y="2655"/>
                  </a:lnTo>
                  <a:lnTo>
                    <a:pt x="89567" y="9104"/>
                  </a:lnTo>
                  <a:lnTo>
                    <a:pt x="88000" y="31868"/>
                  </a:lnTo>
                  <a:lnTo>
                    <a:pt x="90937" y="88552"/>
                  </a:lnTo>
                  <a:lnTo>
                    <a:pt x="98752" y="152045"/>
                  </a:lnTo>
                  <a:lnTo>
                    <a:pt x="103510" y="194155"/>
                  </a:lnTo>
                  <a:lnTo>
                    <a:pt x="125773" y="249409"/>
                  </a:lnTo>
                  <a:lnTo>
                    <a:pt x="142581" y="283965"/>
                  </a:lnTo>
                  <a:lnTo>
                    <a:pt x="175888" y="3168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15882" y="2379440"/>
              <a:ext cx="16119" cy="94758"/>
            </a:xfrm>
            <a:custGeom>
              <a:avLst/>
              <a:gdLst/>
              <a:ahLst/>
              <a:cxnLst/>
              <a:rect l="0" t="0" r="0" b="0"/>
              <a:pathLst>
                <a:path w="16119" h="9475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611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89886" y="22846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81462" y="2344716"/>
              <a:ext cx="118995" cy="129669"/>
            </a:xfrm>
            <a:custGeom>
              <a:avLst/>
              <a:gdLst/>
              <a:ahLst/>
              <a:cxnLst/>
              <a:rect l="0" t="0" r="0" b="0"/>
              <a:pathLst>
                <a:path w="118995" h="129669">
                  <a:moveTo>
                    <a:pt x="76880" y="34724"/>
                  </a:moveTo>
                  <a:lnTo>
                    <a:pt x="82469" y="17956"/>
                  </a:lnTo>
                  <a:lnTo>
                    <a:pt x="80606" y="11847"/>
                  </a:lnTo>
                  <a:lnTo>
                    <a:pt x="75854" y="6605"/>
                  </a:lnTo>
                  <a:lnTo>
                    <a:pt x="69177" y="1940"/>
                  </a:lnTo>
                  <a:lnTo>
                    <a:pt x="61216" y="0"/>
                  </a:lnTo>
                  <a:lnTo>
                    <a:pt x="43012" y="964"/>
                  </a:lnTo>
                  <a:lnTo>
                    <a:pt x="26342" y="8411"/>
                  </a:lnTo>
                  <a:lnTo>
                    <a:pt x="18622" y="13672"/>
                  </a:lnTo>
                  <a:lnTo>
                    <a:pt x="6924" y="28877"/>
                  </a:lnTo>
                  <a:lnTo>
                    <a:pt x="2166" y="37845"/>
                  </a:lnTo>
                  <a:lnTo>
                    <a:pt x="0" y="57168"/>
                  </a:lnTo>
                  <a:lnTo>
                    <a:pt x="8141" y="98169"/>
                  </a:lnTo>
                  <a:lnTo>
                    <a:pt x="20593" y="115954"/>
                  </a:lnTo>
                  <a:lnTo>
                    <a:pt x="28827" y="123972"/>
                  </a:lnTo>
                  <a:lnTo>
                    <a:pt x="38995" y="128148"/>
                  </a:lnTo>
                  <a:lnTo>
                    <a:pt x="62772" y="129668"/>
                  </a:lnTo>
                  <a:lnTo>
                    <a:pt x="118994" y="1189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36980" y="2337326"/>
              <a:ext cx="152990" cy="129398"/>
            </a:xfrm>
            <a:custGeom>
              <a:avLst/>
              <a:gdLst/>
              <a:ahLst/>
              <a:cxnLst/>
              <a:rect l="0" t="0" r="0" b="0"/>
              <a:pathLst>
                <a:path w="152990" h="129398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4478" y="92976"/>
                  </a:lnTo>
                  <a:lnTo>
                    <a:pt x="25528" y="109953"/>
                  </a:lnTo>
                  <a:lnTo>
                    <a:pt x="41357" y="122177"/>
                  </a:lnTo>
                  <a:lnTo>
                    <a:pt x="50492" y="127075"/>
                  </a:lnTo>
                  <a:lnTo>
                    <a:pt x="70000" y="129397"/>
                  </a:lnTo>
                  <a:lnTo>
                    <a:pt x="90368" y="125360"/>
                  </a:lnTo>
                  <a:lnTo>
                    <a:pt x="111119" y="115767"/>
                  </a:lnTo>
                  <a:lnTo>
                    <a:pt x="125801" y="100585"/>
                  </a:lnTo>
                  <a:lnTo>
                    <a:pt x="147502" y="54363"/>
                  </a:lnTo>
                  <a:lnTo>
                    <a:pt x="152989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00497" y="2358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42611" y="2105699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2998" y="151117"/>
                  </a:lnTo>
                  <a:lnTo>
                    <a:pt x="21789" y="208552"/>
                  </a:lnTo>
                  <a:lnTo>
                    <a:pt x="31802" y="259495"/>
                  </a:lnTo>
                  <a:lnTo>
                    <a:pt x="39059" y="301106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571372" y="2291950"/>
              <a:ext cx="155509" cy="160805"/>
            </a:xfrm>
            <a:custGeom>
              <a:avLst/>
              <a:gdLst/>
              <a:ahLst/>
              <a:cxnLst/>
              <a:rect l="0" t="0" r="0" b="0"/>
              <a:pathLst>
                <a:path w="155509" h="160805">
                  <a:moveTo>
                    <a:pt x="102866" y="34848"/>
                  </a:moveTo>
                  <a:lnTo>
                    <a:pt x="91688" y="18080"/>
                  </a:lnTo>
                  <a:lnTo>
                    <a:pt x="76841" y="6728"/>
                  </a:lnTo>
                  <a:lnTo>
                    <a:pt x="67969" y="2063"/>
                  </a:lnTo>
                  <a:lnTo>
                    <a:pt x="48751" y="0"/>
                  </a:lnTo>
                  <a:lnTo>
                    <a:pt x="38714" y="1087"/>
                  </a:lnTo>
                  <a:lnTo>
                    <a:pt x="30852" y="5322"/>
                  </a:lnTo>
                  <a:lnTo>
                    <a:pt x="18997" y="19385"/>
                  </a:lnTo>
                  <a:lnTo>
                    <a:pt x="5746" y="47034"/>
                  </a:lnTo>
                  <a:lnTo>
                    <a:pt x="0" y="83042"/>
                  </a:lnTo>
                  <a:lnTo>
                    <a:pt x="3887" y="123347"/>
                  </a:lnTo>
                  <a:lnTo>
                    <a:pt x="12472" y="144760"/>
                  </a:lnTo>
                  <a:lnTo>
                    <a:pt x="18037" y="153746"/>
                  </a:lnTo>
                  <a:lnTo>
                    <a:pt x="26426" y="158567"/>
                  </a:lnTo>
                  <a:lnTo>
                    <a:pt x="48226" y="160804"/>
                  </a:lnTo>
                  <a:lnTo>
                    <a:pt x="58250" y="157423"/>
                  </a:lnTo>
                  <a:lnTo>
                    <a:pt x="75628" y="144308"/>
                  </a:lnTo>
                  <a:lnTo>
                    <a:pt x="84911" y="123661"/>
                  </a:lnTo>
                  <a:lnTo>
                    <a:pt x="87867" y="100056"/>
                  </a:lnTo>
                  <a:lnTo>
                    <a:pt x="85294" y="75226"/>
                  </a:lnTo>
                  <a:lnTo>
                    <a:pt x="92070" y="91525"/>
                  </a:lnTo>
                  <a:lnTo>
                    <a:pt x="102357" y="105271"/>
                  </a:lnTo>
                  <a:lnTo>
                    <a:pt x="126892" y="120575"/>
                  </a:lnTo>
                  <a:lnTo>
                    <a:pt x="155508" y="129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37409" y="2274155"/>
              <a:ext cx="136872" cy="151275"/>
            </a:xfrm>
            <a:custGeom>
              <a:avLst/>
              <a:gdLst/>
              <a:ahLst/>
              <a:cxnLst/>
              <a:rect l="0" t="0" r="0" b="0"/>
              <a:pathLst>
                <a:path w="136872" h="151275">
                  <a:moveTo>
                    <a:pt x="0" y="73699"/>
                  </a:moveTo>
                  <a:lnTo>
                    <a:pt x="34747" y="127574"/>
                  </a:lnTo>
                  <a:lnTo>
                    <a:pt x="45650" y="151274"/>
                  </a:lnTo>
                  <a:lnTo>
                    <a:pt x="45642" y="149982"/>
                  </a:lnTo>
                  <a:lnTo>
                    <a:pt x="22638" y="95330"/>
                  </a:lnTo>
                  <a:lnTo>
                    <a:pt x="17080" y="73954"/>
                  </a:lnTo>
                  <a:lnTo>
                    <a:pt x="18510" y="52756"/>
                  </a:lnTo>
                  <a:lnTo>
                    <a:pt x="26164" y="34756"/>
                  </a:lnTo>
                  <a:lnTo>
                    <a:pt x="31481" y="26680"/>
                  </a:lnTo>
                  <a:lnTo>
                    <a:pt x="49866" y="14587"/>
                  </a:lnTo>
                  <a:lnTo>
                    <a:pt x="73636" y="648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97622" y="2125743"/>
              <a:ext cx="240661" cy="366705"/>
            </a:xfrm>
            <a:custGeom>
              <a:avLst/>
              <a:gdLst/>
              <a:ahLst/>
              <a:cxnLst/>
              <a:rect l="0" t="0" r="0" b="0"/>
              <a:pathLst>
                <a:path w="240661" h="366705">
                  <a:moveTo>
                    <a:pt x="18854" y="95770"/>
                  </a:moveTo>
                  <a:lnTo>
                    <a:pt x="18854" y="154386"/>
                  </a:lnTo>
                  <a:lnTo>
                    <a:pt x="27260" y="215796"/>
                  </a:lnTo>
                  <a:lnTo>
                    <a:pt x="37065" y="274200"/>
                  </a:lnTo>
                  <a:lnTo>
                    <a:pt x="33760" y="330796"/>
                  </a:lnTo>
                  <a:lnTo>
                    <a:pt x="29961" y="336682"/>
                  </a:lnTo>
                  <a:lnTo>
                    <a:pt x="25089" y="337096"/>
                  </a:lnTo>
                  <a:lnTo>
                    <a:pt x="19501" y="333863"/>
                  </a:lnTo>
                  <a:lnTo>
                    <a:pt x="15776" y="327028"/>
                  </a:lnTo>
                  <a:lnTo>
                    <a:pt x="9797" y="282437"/>
                  </a:lnTo>
                  <a:lnTo>
                    <a:pt x="3027" y="228568"/>
                  </a:lnTo>
                  <a:lnTo>
                    <a:pt x="0" y="172868"/>
                  </a:lnTo>
                  <a:lnTo>
                    <a:pt x="9454" y="116805"/>
                  </a:lnTo>
                  <a:lnTo>
                    <a:pt x="22587" y="55081"/>
                  </a:lnTo>
                  <a:lnTo>
                    <a:pt x="35721" y="30502"/>
                  </a:lnTo>
                  <a:lnTo>
                    <a:pt x="53257" y="12950"/>
                  </a:lnTo>
                  <a:lnTo>
                    <a:pt x="72749" y="1249"/>
                  </a:lnTo>
                  <a:lnTo>
                    <a:pt x="84030" y="0"/>
                  </a:lnTo>
                  <a:lnTo>
                    <a:pt x="109042" y="4852"/>
                  </a:lnTo>
                  <a:lnTo>
                    <a:pt x="143843" y="20738"/>
                  </a:lnTo>
                  <a:lnTo>
                    <a:pt x="170791" y="45852"/>
                  </a:lnTo>
                  <a:lnTo>
                    <a:pt x="179968" y="68515"/>
                  </a:lnTo>
                  <a:lnTo>
                    <a:pt x="182416" y="81109"/>
                  </a:lnTo>
                  <a:lnTo>
                    <a:pt x="178896" y="101342"/>
                  </a:lnTo>
                  <a:lnTo>
                    <a:pt x="156003" y="147976"/>
                  </a:lnTo>
                  <a:lnTo>
                    <a:pt x="124742" y="170640"/>
                  </a:lnTo>
                  <a:lnTo>
                    <a:pt x="91562" y="184114"/>
                  </a:lnTo>
                  <a:lnTo>
                    <a:pt x="60805" y="187456"/>
                  </a:lnTo>
                  <a:lnTo>
                    <a:pt x="60859" y="186140"/>
                  </a:lnTo>
                  <a:lnTo>
                    <a:pt x="86163" y="175622"/>
                  </a:lnTo>
                  <a:lnTo>
                    <a:pt x="104921" y="175323"/>
                  </a:lnTo>
                  <a:lnTo>
                    <a:pt x="157137" y="188957"/>
                  </a:lnTo>
                  <a:lnTo>
                    <a:pt x="193448" y="207349"/>
                  </a:lnTo>
                  <a:lnTo>
                    <a:pt x="220064" y="235675"/>
                  </a:lnTo>
                  <a:lnTo>
                    <a:pt x="235403" y="260115"/>
                  </a:lnTo>
                  <a:lnTo>
                    <a:pt x="240660" y="283456"/>
                  </a:lnTo>
                  <a:lnTo>
                    <a:pt x="240424" y="294593"/>
                  </a:lnTo>
                  <a:lnTo>
                    <a:pt x="230804" y="316327"/>
                  </a:lnTo>
                  <a:lnTo>
                    <a:pt x="214830" y="335345"/>
                  </a:lnTo>
                  <a:lnTo>
                    <a:pt x="175979" y="357086"/>
                  </a:lnTo>
                  <a:lnTo>
                    <a:pt x="154198" y="363988"/>
                  </a:lnTo>
                  <a:lnTo>
                    <a:pt x="116798" y="366704"/>
                  </a:lnTo>
                  <a:lnTo>
                    <a:pt x="54229" y="352578"/>
                  </a:lnTo>
                  <a:lnTo>
                    <a:pt x="39911" y="3484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00746" y="235838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00746" y="227415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95859" y="2305741"/>
              <a:ext cx="168679" cy="186697"/>
            </a:xfrm>
            <a:custGeom>
              <a:avLst/>
              <a:gdLst/>
              <a:ahLst/>
              <a:cxnLst/>
              <a:rect l="0" t="0" r="0" b="0"/>
              <a:pathLst>
                <a:path w="168679" h="186697">
                  <a:moveTo>
                    <a:pt x="73342" y="0"/>
                  </a:moveTo>
                  <a:lnTo>
                    <a:pt x="30651" y="14572"/>
                  </a:lnTo>
                  <a:lnTo>
                    <a:pt x="20315" y="20243"/>
                  </a:lnTo>
                  <a:lnTo>
                    <a:pt x="5711" y="35903"/>
                  </a:lnTo>
                  <a:lnTo>
                    <a:pt x="179" y="44992"/>
                  </a:lnTo>
                  <a:lnTo>
                    <a:pt x="0" y="52221"/>
                  </a:lnTo>
                  <a:lnTo>
                    <a:pt x="3391" y="58211"/>
                  </a:lnTo>
                  <a:lnTo>
                    <a:pt x="16516" y="67985"/>
                  </a:lnTo>
                  <a:lnTo>
                    <a:pt x="34048" y="76229"/>
                  </a:lnTo>
                  <a:lnTo>
                    <a:pt x="88371" y="84987"/>
                  </a:lnTo>
                  <a:lnTo>
                    <a:pt x="146248" y="113328"/>
                  </a:lnTo>
                  <a:lnTo>
                    <a:pt x="161507" y="129916"/>
                  </a:lnTo>
                  <a:lnTo>
                    <a:pt x="167214" y="139253"/>
                  </a:lnTo>
                  <a:lnTo>
                    <a:pt x="168678" y="147817"/>
                  </a:lnTo>
                  <a:lnTo>
                    <a:pt x="167316" y="155867"/>
                  </a:lnTo>
                  <a:lnTo>
                    <a:pt x="164067" y="163572"/>
                  </a:lnTo>
                  <a:lnTo>
                    <a:pt x="151099" y="175254"/>
                  </a:lnTo>
                  <a:lnTo>
                    <a:pt x="142728" y="180007"/>
                  </a:lnTo>
                  <a:lnTo>
                    <a:pt x="102999" y="186696"/>
                  </a:lnTo>
                  <a:lnTo>
                    <a:pt x="41757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37616" y="2484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60232" y="2328397"/>
              <a:ext cx="161700" cy="160637"/>
            </a:xfrm>
            <a:custGeom>
              <a:avLst/>
              <a:gdLst/>
              <a:ahLst/>
              <a:cxnLst/>
              <a:rect l="0" t="0" r="0" b="0"/>
              <a:pathLst>
                <a:path w="161700" h="160637">
                  <a:moveTo>
                    <a:pt x="35312" y="72100"/>
                  </a:moveTo>
                  <a:lnTo>
                    <a:pt x="93928" y="63035"/>
                  </a:lnTo>
                  <a:lnTo>
                    <a:pt x="128719" y="56416"/>
                  </a:lnTo>
                  <a:lnTo>
                    <a:pt x="155665" y="41456"/>
                  </a:lnTo>
                  <a:lnTo>
                    <a:pt x="160001" y="34124"/>
                  </a:lnTo>
                  <a:lnTo>
                    <a:pt x="161699" y="16617"/>
                  </a:lnTo>
                  <a:lnTo>
                    <a:pt x="157004" y="10545"/>
                  </a:lnTo>
                  <a:lnTo>
                    <a:pt x="139311" y="3798"/>
                  </a:lnTo>
                  <a:lnTo>
                    <a:pt x="103041" y="0"/>
                  </a:lnTo>
                  <a:lnTo>
                    <a:pt x="79451" y="5350"/>
                  </a:lnTo>
                  <a:lnTo>
                    <a:pt x="35712" y="27849"/>
                  </a:lnTo>
                  <a:lnTo>
                    <a:pt x="20672" y="44244"/>
                  </a:lnTo>
                  <a:lnTo>
                    <a:pt x="1484" y="83365"/>
                  </a:lnTo>
                  <a:lnTo>
                    <a:pt x="0" y="104013"/>
                  </a:lnTo>
                  <a:lnTo>
                    <a:pt x="4410" y="124888"/>
                  </a:lnTo>
                  <a:lnTo>
                    <a:pt x="14169" y="145864"/>
                  </a:lnTo>
                  <a:lnTo>
                    <a:pt x="22386" y="152862"/>
                  </a:lnTo>
                  <a:lnTo>
                    <a:pt x="43995" y="160636"/>
                  </a:lnTo>
                  <a:lnTo>
                    <a:pt x="98483" y="156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60101" y="2328261"/>
              <a:ext cx="109185" cy="147377"/>
            </a:xfrm>
            <a:custGeom>
              <a:avLst/>
              <a:gdLst/>
              <a:ahLst/>
              <a:cxnLst/>
              <a:rect l="0" t="0" r="0" b="0"/>
              <a:pathLst>
                <a:path w="109185" h="147377">
                  <a:moveTo>
                    <a:pt x="109184" y="9065"/>
                  </a:moveTo>
                  <a:lnTo>
                    <a:pt x="71706" y="732"/>
                  </a:lnTo>
                  <a:lnTo>
                    <a:pt x="59632" y="0"/>
                  </a:lnTo>
                  <a:lnTo>
                    <a:pt x="39977" y="5426"/>
                  </a:lnTo>
                  <a:lnTo>
                    <a:pt x="31461" y="10148"/>
                  </a:lnTo>
                  <a:lnTo>
                    <a:pt x="18878" y="24754"/>
                  </a:lnTo>
                  <a:lnTo>
                    <a:pt x="1268" y="62727"/>
                  </a:lnTo>
                  <a:lnTo>
                    <a:pt x="0" y="86337"/>
                  </a:lnTo>
                  <a:lnTo>
                    <a:pt x="4505" y="110089"/>
                  </a:lnTo>
                  <a:lnTo>
                    <a:pt x="14307" y="128444"/>
                  </a:lnTo>
                  <a:lnTo>
                    <a:pt x="29581" y="141281"/>
                  </a:lnTo>
                  <a:lnTo>
                    <a:pt x="38568" y="146342"/>
                  </a:lnTo>
                  <a:lnTo>
                    <a:pt x="48068" y="147376"/>
                  </a:lnTo>
                  <a:lnTo>
                    <a:pt x="77037" y="138823"/>
                  </a:lnTo>
                  <a:lnTo>
                    <a:pt x="109184" y="124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54163" y="2105699"/>
              <a:ext cx="30936" cy="347441"/>
            </a:xfrm>
            <a:custGeom>
              <a:avLst/>
              <a:gdLst/>
              <a:ahLst/>
              <a:cxnLst/>
              <a:rect l="0" t="0" r="0" b="0"/>
              <a:pathLst>
                <a:path w="30936" h="347441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3211"/>
                  </a:lnTo>
                  <a:lnTo>
                    <a:pt x="7740" y="201764"/>
                  </a:lnTo>
                  <a:lnTo>
                    <a:pt x="12364" y="253194"/>
                  </a:lnTo>
                  <a:lnTo>
                    <a:pt x="21143" y="302358"/>
                  </a:lnTo>
                  <a:lnTo>
                    <a:pt x="30935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58756" y="2242570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0"/>
                  </a:lnTo>
                  <a:lnTo>
                    <a:pt x="101072" y="7235"/>
                  </a:lnTo>
                  <a:lnTo>
                    <a:pt x="42669" y="987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13571" y="2274155"/>
              <a:ext cx="287383" cy="181453"/>
            </a:xfrm>
            <a:custGeom>
              <a:avLst/>
              <a:gdLst/>
              <a:ahLst/>
              <a:cxnLst/>
              <a:rect l="0" t="0" r="0" b="0"/>
              <a:pathLst>
                <a:path w="287383" h="181453">
                  <a:moveTo>
                    <a:pt x="118926" y="42114"/>
                  </a:moveTo>
                  <a:lnTo>
                    <a:pt x="102159" y="36525"/>
                  </a:lnTo>
                  <a:lnTo>
                    <a:pt x="84568" y="36900"/>
                  </a:lnTo>
                  <a:lnTo>
                    <a:pt x="65051" y="42136"/>
                  </a:lnTo>
                  <a:lnTo>
                    <a:pt x="27046" y="64562"/>
                  </a:lnTo>
                  <a:lnTo>
                    <a:pt x="12580" y="78997"/>
                  </a:lnTo>
                  <a:lnTo>
                    <a:pt x="2251" y="97111"/>
                  </a:lnTo>
                  <a:lnTo>
                    <a:pt x="0" y="116860"/>
                  </a:lnTo>
                  <a:lnTo>
                    <a:pt x="4069" y="137336"/>
                  </a:lnTo>
                  <a:lnTo>
                    <a:pt x="13676" y="158134"/>
                  </a:lnTo>
                  <a:lnTo>
                    <a:pt x="28865" y="172837"/>
                  </a:lnTo>
                  <a:lnTo>
                    <a:pt x="37828" y="178396"/>
                  </a:lnTo>
                  <a:lnTo>
                    <a:pt x="60265" y="181452"/>
                  </a:lnTo>
                  <a:lnTo>
                    <a:pt x="83496" y="177742"/>
                  </a:lnTo>
                  <a:lnTo>
                    <a:pt x="101620" y="168294"/>
                  </a:lnTo>
                  <a:lnTo>
                    <a:pt x="114354" y="150056"/>
                  </a:lnTo>
                  <a:lnTo>
                    <a:pt x="119387" y="138642"/>
                  </a:lnTo>
                  <a:lnTo>
                    <a:pt x="121861" y="113481"/>
                  </a:lnTo>
                  <a:lnTo>
                    <a:pt x="117891" y="89041"/>
                  </a:lnTo>
                  <a:lnTo>
                    <a:pt x="108327" y="70379"/>
                  </a:lnTo>
                  <a:lnTo>
                    <a:pt x="109521" y="65637"/>
                  </a:lnTo>
                  <a:lnTo>
                    <a:pt x="114995" y="63645"/>
                  </a:lnTo>
                  <a:lnTo>
                    <a:pt x="123325" y="63487"/>
                  </a:lnTo>
                  <a:lnTo>
                    <a:pt x="138819" y="69551"/>
                  </a:lnTo>
                  <a:lnTo>
                    <a:pt x="167829" y="92507"/>
                  </a:lnTo>
                  <a:lnTo>
                    <a:pt x="207625" y="150007"/>
                  </a:lnTo>
                  <a:lnTo>
                    <a:pt x="223326" y="167019"/>
                  </a:lnTo>
                  <a:lnTo>
                    <a:pt x="219528" y="163528"/>
                  </a:lnTo>
                  <a:lnTo>
                    <a:pt x="188831" y="104380"/>
                  </a:lnTo>
                  <a:lnTo>
                    <a:pt x="168484" y="52523"/>
                  </a:lnTo>
                  <a:lnTo>
                    <a:pt x="168342" y="43205"/>
                  </a:lnTo>
                  <a:lnTo>
                    <a:pt x="174424" y="26611"/>
                  </a:lnTo>
                  <a:lnTo>
                    <a:pt x="188046" y="14557"/>
                  </a:lnTo>
                  <a:lnTo>
                    <a:pt x="196591" y="9705"/>
                  </a:lnTo>
                  <a:lnTo>
                    <a:pt x="259337" y="1278"/>
                  </a:lnTo>
                  <a:lnTo>
                    <a:pt x="2873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58880" y="2347854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8580" y="2579481"/>
              <a:ext cx="3832374" cy="147400"/>
            </a:xfrm>
            <a:custGeom>
              <a:avLst/>
              <a:gdLst/>
              <a:ahLst/>
              <a:cxnLst/>
              <a:rect l="0" t="0" r="0" b="0"/>
              <a:pathLst>
                <a:path w="3832374" h="147400">
                  <a:moveTo>
                    <a:pt x="3832373" y="0"/>
                  </a:moveTo>
                  <a:lnTo>
                    <a:pt x="3783442" y="8334"/>
                  </a:lnTo>
                  <a:lnTo>
                    <a:pt x="3735597" y="9879"/>
                  </a:lnTo>
                  <a:lnTo>
                    <a:pt x="3672617" y="10401"/>
                  </a:lnTo>
                  <a:lnTo>
                    <a:pt x="3623731" y="16080"/>
                  </a:lnTo>
                  <a:lnTo>
                    <a:pt x="3572201" y="19583"/>
                  </a:lnTo>
                  <a:lnTo>
                    <a:pt x="3519889" y="20620"/>
                  </a:lnTo>
                  <a:lnTo>
                    <a:pt x="3467344" y="20928"/>
                  </a:lnTo>
                  <a:lnTo>
                    <a:pt x="3414730" y="21019"/>
                  </a:lnTo>
                  <a:lnTo>
                    <a:pt x="3356507" y="21046"/>
                  </a:lnTo>
                  <a:lnTo>
                    <a:pt x="3312431" y="21052"/>
                  </a:lnTo>
                  <a:lnTo>
                    <a:pt x="3266715" y="21055"/>
                  </a:lnTo>
                  <a:lnTo>
                    <a:pt x="3205026" y="22227"/>
                  </a:lnTo>
                  <a:lnTo>
                    <a:pt x="3150962" y="26271"/>
                  </a:lnTo>
                  <a:lnTo>
                    <a:pt x="3089720" y="22087"/>
                  </a:lnTo>
                  <a:lnTo>
                    <a:pt x="3047630" y="21515"/>
                  </a:lnTo>
                  <a:lnTo>
                    <a:pt x="2990373" y="24312"/>
                  </a:lnTo>
                  <a:lnTo>
                    <a:pt x="2938704" y="29431"/>
                  </a:lnTo>
                  <a:lnTo>
                    <a:pt x="2895893" y="30628"/>
                  </a:lnTo>
                  <a:lnTo>
                    <a:pt x="2853470" y="31160"/>
                  </a:lnTo>
                  <a:lnTo>
                    <a:pt x="2790125" y="31460"/>
                  </a:lnTo>
                  <a:lnTo>
                    <a:pt x="2744851" y="34649"/>
                  </a:lnTo>
                  <a:lnTo>
                    <a:pt x="2697433" y="38797"/>
                  </a:lnTo>
                  <a:lnTo>
                    <a:pt x="2649062" y="40640"/>
                  </a:lnTo>
                  <a:lnTo>
                    <a:pt x="2600268" y="41459"/>
                  </a:lnTo>
                  <a:lnTo>
                    <a:pt x="2552455" y="41823"/>
                  </a:lnTo>
                  <a:lnTo>
                    <a:pt x="2507809" y="41985"/>
                  </a:lnTo>
                  <a:lnTo>
                    <a:pt x="2454390" y="47665"/>
                  </a:lnTo>
                  <a:lnTo>
                    <a:pt x="2397748" y="51168"/>
                  </a:lnTo>
                  <a:lnTo>
                    <a:pt x="2347690" y="52206"/>
                  </a:lnTo>
                  <a:lnTo>
                    <a:pt x="2288854" y="52557"/>
                  </a:lnTo>
                  <a:lnTo>
                    <a:pt x="2232172" y="52626"/>
                  </a:lnTo>
                  <a:lnTo>
                    <a:pt x="2175915" y="52640"/>
                  </a:lnTo>
                  <a:lnTo>
                    <a:pt x="2117015" y="52642"/>
                  </a:lnTo>
                  <a:lnTo>
                    <a:pt x="2071344" y="52642"/>
                  </a:lnTo>
                  <a:lnTo>
                    <a:pt x="2008952" y="55762"/>
                  </a:lnTo>
                  <a:lnTo>
                    <a:pt x="1945949" y="61708"/>
                  </a:lnTo>
                  <a:lnTo>
                    <a:pt x="1888444" y="62882"/>
                  </a:lnTo>
                  <a:lnTo>
                    <a:pt x="1832024" y="63114"/>
                  </a:lnTo>
                  <a:lnTo>
                    <a:pt x="1775819" y="63160"/>
                  </a:lnTo>
                  <a:lnTo>
                    <a:pt x="1719657" y="63169"/>
                  </a:lnTo>
                  <a:lnTo>
                    <a:pt x="1663503" y="63171"/>
                  </a:lnTo>
                  <a:lnTo>
                    <a:pt x="1607351" y="63171"/>
                  </a:lnTo>
                  <a:lnTo>
                    <a:pt x="1551199" y="63172"/>
                  </a:lnTo>
                  <a:lnTo>
                    <a:pt x="1495046" y="63172"/>
                  </a:lnTo>
                  <a:lnTo>
                    <a:pt x="1438894" y="68761"/>
                  </a:lnTo>
                  <a:lnTo>
                    <a:pt x="1382743" y="72724"/>
                  </a:lnTo>
                  <a:lnTo>
                    <a:pt x="1326591" y="76627"/>
                  </a:lnTo>
                  <a:lnTo>
                    <a:pt x="1270439" y="82727"/>
                  </a:lnTo>
                  <a:lnTo>
                    <a:pt x="1214286" y="83932"/>
                  </a:lnTo>
                  <a:lnTo>
                    <a:pt x="1161254" y="87289"/>
                  </a:lnTo>
                  <a:lnTo>
                    <a:pt x="1105458" y="93282"/>
                  </a:lnTo>
                  <a:lnTo>
                    <a:pt x="1044131" y="94320"/>
                  </a:lnTo>
                  <a:lnTo>
                    <a:pt x="990865" y="100217"/>
                  </a:lnTo>
                  <a:lnTo>
                    <a:pt x="945446" y="103784"/>
                  </a:lnTo>
                  <a:lnTo>
                    <a:pt x="904119" y="104618"/>
                  </a:lnTo>
                  <a:lnTo>
                    <a:pt x="855726" y="104989"/>
                  </a:lnTo>
                  <a:lnTo>
                    <a:pt x="806922" y="105153"/>
                  </a:lnTo>
                  <a:lnTo>
                    <a:pt x="750175" y="110835"/>
                  </a:lnTo>
                  <a:lnTo>
                    <a:pt x="692547" y="114339"/>
                  </a:lnTo>
                  <a:lnTo>
                    <a:pt x="642197" y="115377"/>
                  </a:lnTo>
                  <a:lnTo>
                    <a:pt x="580875" y="121274"/>
                  </a:lnTo>
                  <a:lnTo>
                    <a:pt x="537756" y="124090"/>
                  </a:lnTo>
                  <a:lnTo>
                    <a:pt x="480259" y="125675"/>
                  </a:lnTo>
                  <a:lnTo>
                    <a:pt x="418910" y="126211"/>
                  </a:lnTo>
                  <a:lnTo>
                    <a:pt x="364717" y="126304"/>
                  </a:lnTo>
                  <a:lnTo>
                    <a:pt x="304206" y="126331"/>
                  </a:lnTo>
                  <a:lnTo>
                    <a:pt x="241823" y="126339"/>
                  </a:lnTo>
                  <a:lnTo>
                    <a:pt x="178886" y="126342"/>
                  </a:lnTo>
                  <a:lnTo>
                    <a:pt x="116444" y="133578"/>
                  </a:lnTo>
                  <a:lnTo>
                    <a:pt x="62578" y="13706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993769" y="2060229"/>
            <a:ext cx="4850377" cy="715803"/>
            <a:chOff x="4993769" y="2060229"/>
            <a:chExt cx="4850377" cy="715803"/>
          </a:xfrm>
        </p:grpSpPr>
        <p:sp>
          <p:nvSpPr>
            <p:cNvPr id="85" name="Freeform 84"/>
            <p:cNvSpPr/>
            <p:nvPr/>
          </p:nvSpPr>
          <p:spPr>
            <a:xfrm>
              <a:off x="4993769" y="2060229"/>
              <a:ext cx="281009" cy="436218"/>
            </a:xfrm>
            <a:custGeom>
              <a:avLst/>
              <a:gdLst/>
              <a:ahLst/>
              <a:cxnLst/>
              <a:rect l="0" t="0" r="0" b="0"/>
              <a:pathLst>
                <a:path w="281009" h="436218">
                  <a:moveTo>
                    <a:pt x="281008" y="77056"/>
                  </a:moveTo>
                  <a:lnTo>
                    <a:pt x="275419" y="60288"/>
                  </a:lnTo>
                  <a:lnTo>
                    <a:pt x="263316" y="45817"/>
                  </a:lnTo>
                  <a:lnTo>
                    <a:pt x="215013" y="6506"/>
                  </a:lnTo>
                  <a:lnTo>
                    <a:pt x="205426" y="1947"/>
                  </a:lnTo>
                  <a:lnTo>
                    <a:pt x="182295" y="0"/>
                  </a:lnTo>
                  <a:lnTo>
                    <a:pt x="129318" y="8282"/>
                  </a:lnTo>
                  <a:lnTo>
                    <a:pt x="98932" y="23403"/>
                  </a:lnTo>
                  <a:lnTo>
                    <a:pt x="47646" y="77891"/>
                  </a:lnTo>
                  <a:lnTo>
                    <a:pt x="28460" y="114478"/>
                  </a:lnTo>
                  <a:lnTo>
                    <a:pt x="11497" y="169932"/>
                  </a:lnTo>
                  <a:lnTo>
                    <a:pt x="0" y="232879"/>
                  </a:lnTo>
                  <a:lnTo>
                    <a:pt x="2972" y="290719"/>
                  </a:lnTo>
                  <a:lnTo>
                    <a:pt x="15994" y="346035"/>
                  </a:lnTo>
                  <a:lnTo>
                    <a:pt x="34549" y="379801"/>
                  </a:lnTo>
                  <a:lnTo>
                    <a:pt x="81786" y="420184"/>
                  </a:lnTo>
                  <a:lnTo>
                    <a:pt x="112795" y="436217"/>
                  </a:lnTo>
                  <a:lnTo>
                    <a:pt x="136837" y="435165"/>
                  </a:lnTo>
                  <a:lnTo>
                    <a:pt x="160780" y="425728"/>
                  </a:lnTo>
                  <a:lnTo>
                    <a:pt x="202756" y="386747"/>
                  </a:lnTo>
                  <a:lnTo>
                    <a:pt x="211134" y="365994"/>
                  </a:lnTo>
                  <a:lnTo>
                    <a:pt x="213688" y="341174"/>
                  </a:lnTo>
                  <a:lnTo>
                    <a:pt x="210924" y="314544"/>
                  </a:lnTo>
                  <a:lnTo>
                    <a:pt x="202676" y="293350"/>
                  </a:lnTo>
                  <a:lnTo>
                    <a:pt x="197201" y="284423"/>
                  </a:lnTo>
                  <a:lnTo>
                    <a:pt x="181760" y="271384"/>
                  </a:lnTo>
                  <a:lnTo>
                    <a:pt x="170217" y="264029"/>
                  </a:lnTo>
                  <a:lnTo>
                    <a:pt x="172052" y="263706"/>
                  </a:lnTo>
                  <a:lnTo>
                    <a:pt x="224069" y="266191"/>
                  </a:lnTo>
                  <a:lnTo>
                    <a:pt x="270479" y="266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93826" y="2316269"/>
              <a:ext cx="187046" cy="165622"/>
            </a:xfrm>
            <a:custGeom>
              <a:avLst/>
              <a:gdLst/>
              <a:ahLst/>
              <a:cxnLst/>
              <a:rect l="0" t="0" r="0" b="0"/>
              <a:pathLst>
                <a:path w="187046" h="165622">
                  <a:moveTo>
                    <a:pt x="117821" y="0"/>
                  </a:moveTo>
                  <a:lnTo>
                    <a:pt x="75130" y="3120"/>
                  </a:lnTo>
                  <a:lnTo>
                    <a:pt x="55563" y="9575"/>
                  </a:lnTo>
                  <a:lnTo>
                    <a:pt x="16628" y="39403"/>
                  </a:lnTo>
                  <a:lnTo>
                    <a:pt x="751" y="65487"/>
                  </a:lnTo>
                  <a:lnTo>
                    <a:pt x="0" y="74074"/>
                  </a:lnTo>
                  <a:lnTo>
                    <a:pt x="5405" y="89854"/>
                  </a:lnTo>
                  <a:lnTo>
                    <a:pt x="21602" y="117480"/>
                  </a:lnTo>
                  <a:lnTo>
                    <a:pt x="52397" y="142304"/>
                  </a:lnTo>
                  <a:lnTo>
                    <a:pt x="85568" y="158888"/>
                  </a:lnTo>
                  <a:lnTo>
                    <a:pt x="123213" y="165621"/>
                  </a:lnTo>
                  <a:lnTo>
                    <a:pt x="144004" y="160957"/>
                  </a:lnTo>
                  <a:lnTo>
                    <a:pt x="161044" y="149915"/>
                  </a:lnTo>
                  <a:lnTo>
                    <a:pt x="176416" y="133309"/>
                  </a:lnTo>
                  <a:lnTo>
                    <a:pt x="184807" y="111111"/>
                  </a:lnTo>
                  <a:lnTo>
                    <a:pt x="187045" y="98641"/>
                  </a:lnTo>
                  <a:lnTo>
                    <a:pt x="183292" y="75426"/>
                  </a:lnTo>
                  <a:lnTo>
                    <a:pt x="168026" y="45745"/>
                  </a:lnTo>
                  <a:lnTo>
                    <a:pt x="14940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20125" y="2287908"/>
              <a:ext cx="177162" cy="196818"/>
            </a:xfrm>
            <a:custGeom>
              <a:avLst/>
              <a:gdLst/>
              <a:ahLst/>
              <a:cxnLst/>
              <a:rect l="0" t="0" r="0" b="0"/>
              <a:pathLst>
                <a:path w="177162" h="196818">
                  <a:moveTo>
                    <a:pt x="38921" y="81003"/>
                  </a:moveTo>
                  <a:lnTo>
                    <a:pt x="76400" y="89337"/>
                  </a:lnTo>
                  <a:lnTo>
                    <a:pt x="127823" y="91098"/>
                  </a:lnTo>
                  <a:lnTo>
                    <a:pt x="149013" y="85100"/>
                  </a:lnTo>
                  <a:lnTo>
                    <a:pt x="157940" y="80225"/>
                  </a:lnTo>
                  <a:lnTo>
                    <a:pt x="170977" y="65450"/>
                  </a:lnTo>
                  <a:lnTo>
                    <a:pt x="176092" y="56596"/>
                  </a:lnTo>
                  <a:lnTo>
                    <a:pt x="177161" y="47185"/>
                  </a:lnTo>
                  <a:lnTo>
                    <a:pt x="172111" y="27368"/>
                  </a:lnTo>
                  <a:lnTo>
                    <a:pt x="158948" y="13102"/>
                  </a:lnTo>
                  <a:lnTo>
                    <a:pt x="150525" y="7660"/>
                  </a:lnTo>
                  <a:lnTo>
                    <a:pt x="116313" y="0"/>
                  </a:lnTo>
                  <a:lnTo>
                    <a:pt x="82129" y="3320"/>
                  </a:lnTo>
                  <a:lnTo>
                    <a:pt x="63584" y="11772"/>
                  </a:lnTo>
                  <a:lnTo>
                    <a:pt x="19292" y="44157"/>
                  </a:lnTo>
                  <a:lnTo>
                    <a:pt x="7581" y="62288"/>
                  </a:lnTo>
                  <a:lnTo>
                    <a:pt x="0" y="97815"/>
                  </a:lnTo>
                  <a:lnTo>
                    <a:pt x="4466" y="121231"/>
                  </a:lnTo>
                  <a:lnTo>
                    <a:pt x="20133" y="151024"/>
                  </a:lnTo>
                  <a:lnTo>
                    <a:pt x="42713" y="174670"/>
                  </a:lnTo>
                  <a:lnTo>
                    <a:pt x="51978" y="182052"/>
                  </a:lnTo>
                  <a:lnTo>
                    <a:pt x="77869" y="190255"/>
                  </a:lnTo>
                  <a:lnTo>
                    <a:pt x="119092" y="194873"/>
                  </a:lnTo>
                  <a:lnTo>
                    <a:pt x="154735" y="1968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71049" y="2331188"/>
              <a:ext cx="165368" cy="166805"/>
            </a:xfrm>
            <a:custGeom>
              <a:avLst/>
              <a:gdLst/>
              <a:ahLst/>
              <a:cxnLst/>
              <a:rect l="0" t="0" r="0" b="0"/>
              <a:pathLst>
                <a:path w="165368" h="166805">
                  <a:moveTo>
                    <a:pt x="114381" y="27195"/>
                  </a:moveTo>
                  <a:lnTo>
                    <a:pt x="108792" y="10427"/>
                  </a:lnTo>
                  <a:lnTo>
                    <a:pt x="101296" y="5488"/>
                  </a:lnTo>
                  <a:lnTo>
                    <a:pt x="77370" y="0"/>
                  </a:lnTo>
                  <a:lnTo>
                    <a:pt x="42193" y="2500"/>
                  </a:lnTo>
                  <a:lnTo>
                    <a:pt x="9543" y="10649"/>
                  </a:lnTo>
                  <a:lnTo>
                    <a:pt x="3545" y="16164"/>
                  </a:lnTo>
                  <a:lnTo>
                    <a:pt x="716" y="23351"/>
                  </a:lnTo>
                  <a:lnTo>
                    <a:pt x="0" y="31651"/>
                  </a:lnTo>
                  <a:lnTo>
                    <a:pt x="3032" y="38355"/>
                  </a:lnTo>
                  <a:lnTo>
                    <a:pt x="15759" y="48922"/>
                  </a:lnTo>
                  <a:lnTo>
                    <a:pt x="78441" y="72569"/>
                  </a:lnTo>
                  <a:lnTo>
                    <a:pt x="122880" y="87977"/>
                  </a:lnTo>
                  <a:lnTo>
                    <a:pt x="162784" y="119052"/>
                  </a:lnTo>
                  <a:lnTo>
                    <a:pt x="165367" y="127037"/>
                  </a:lnTo>
                  <a:lnTo>
                    <a:pt x="161998" y="145269"/>
                  </a:lnTo>
                  <a:lnTo>
                    <a:pt x="156654" y="152704"/>
                  </a:lnTo>
                  <a:lnTo>
                    <a:pt x="141358" y="164085"/>
                  </a:lnTo>
                  <a:lnTo>
                    <a:pt x="122861" y="166804"/>
                  </a:lnTo>
                  <a:lnTo>
                    <a:pt x="71212" y="159017"/>
                  </a:lnTo>
                  <a:lnTo>
                    <a:pt x="9096" y="1430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70391" y="2179399"/>
              <a:ext cx="20408" cy="336912"/>
            </a:xfrm>
            <a:custGeom>
              <a:avLst/>
              <a:gdLst/>
              <a:ahLst/>
              <a:cxnLst/>
              <a:rect l="0" t="0" r="0" b="0"/>
              <a:pathLst>
                <a:path w="20408" h="336912">
                  <a:moveTo>
                    <a:pt x="9878" y="0"/>
                  </a:moveTo>
                  <a:lnTo>
                    <a:pt x="1545" y="48930"/>
                  </a:lnTo>
                  <a:lnTo>
                    <a:pt x="0" y="99895"/>
                  </a:lnTo>
                  <a:lnTo>
                    <a:pt x="2662" y="156330"/>
                  </a:lnTo>
                  <a:lnTo>
                    <a:pt x="7741" y="213216"/>
                  </a:lnTo>
                  <a:lnTo>
                    <a:pt x="12365" y="265166"/>
                  </a:lnTo>
                  <a:lnTo>
                    <a:pt x="18024" y="302785"/>
                  </a:lnTo>
                  <a:lnTo>
                    <a:pt x="20407" y="336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43399" y="2305741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8" y="9064"/>
                  </a:lnTo>
                  <a:lnTo>
                    <a:pt x="129364" y="11409"/>
                  </a:lnTo>
                  <a:lnTo>
                    <a:pt x="73603" y="18804"/>
                  </a:lnTo>
                  <a:lnTo>
                    <a:pt x="34677" y="203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17140" y="2210984"/>
              <a:ext cx="168456" cy="315856"/>
            </a:xfrm>
            <a:custGeom>
              <a:avLst/>
              <a:gdLst/>
              <a:ahLst/>
              <a:cxnLst/>
              <a:rect l="0" t="0" r="0" b="0"/>
              <a:pathLst>
                <a:path w="168456" h="315856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065" y="162900"/>
                  </a:lnTo>
                  <a:lnTo>
                    <a:pt x="17475" y="226327"/>
                  </a:lnTo>
                  <a:lnTo>
                    <a:pt x="20349" y="283916"/>
                  </a:lnTo>
                  <a:lnTo>
                    <a:pt x="20743" y="301660"/>
                  </a:lnTo>
                  <a:lnTo>
                    <a:pt x="26604" y="261805"/>
                  </a:lnTo>
                  <a:lnTo>
                    <a:pt x="40176" y="221990"/>
                  </a:lnTo>
                  <a:lnTo>
                    <a:pt x="51392" y="205507"/>
                  </a:lnTo>
                  <a:lnTo>
                    <a:pt x="67294" y="193502"/>
                  </a:lnTo>
                  <a:lnTo>
                    <a:pt x="76448" y="188663"/>
                  </a:lnTo>
                  <a:lnTo>
                    <a:pt x="84890" y="187776"/>
                  </a:lnTo>
                  <a:lnTo>
                    <a:pt x="100510" y="193031"/>
                  </a:lnTo>
                  <a:lnTo>
                    <a:pt x="128046" y="214732"/>
                  </a:lnTo>
                  <a:lnTo>
                    <a:pt x="147253" y="243389"/>
                  </a:lnTo>
                  <a:lnTo>
                    <a:pt x="163054" y="283343"/>
                  </a:lnTo>
                  <a:lnTo>
                    <a:pt x="16845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27710" y="2347854"/>
              <a:ext cx="94757" cy="150299"/>
            </a:xfrm>
            <a:custGeom>
              <a:avLst/>
              <a:gdLst/>
              <a:ahLst/>
              <a:cxnLst/>
              <a:rect l="0" t="0" r="0" b="0"/>
              <a:pathLst>
                <a:path w="94757" h="150299">
                  <a:moveTo>
                    <a:pt x="0" y="63172"/>
                  </a:moveTo>
                  <a:lnTo>
                    <a:pt x="26364" y="124282"/>
                  </a:lnTo>
                  <a:lnTo>
                    <a:pt x="42647" y="150298"/>
                  </a:lnTo>
                  <a:lnTo>
                    <a:pt x="43638" y="149332"/>
                  </a:lnTo>
                  <a:lnTo>
                    <a:pt x="43130" y="145179"/>
                  </a:lnTo>
                  <a:lnTo>
                    <a:pt x="14662" y="83482"/>
                  </a:lnTo>
                  <a:lnTo>
                    <a:pt x="7296" y="62840"/>
                  </a:lnTo>
                  <a:lnTo>
                    <a:pt x="7204" y="53592"/>
                  </a:lnTo>
                  <a:lnTo>
                    <a:pt x="13340" y="37077"/>
                  </a:lnTo>
                  <a:lnTo>
                    <a:pt x="26986" y="25058"/>
                  </a:lnTo>
                  <a:lnTo>
                    <a:pt x="72140" y="520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61416" y="2368911"/>
              <a:ext cx="103755" cy="138606"/>
            </a:xfrm>
            <a:custGeom>
              <a:avLst/>
              <a:gdLst/>
              <a:ahLst/>
              <a:cxnLst/>
              <a:rect l="0" t="0" r="0" b="0"/>
              <a:pathLst>
                <a:path w="103755" h="138606">
                  <a:moveTo>
                    <a:pt x="87392" y="0"/>
                  </a:moveTo>
                  <a:lnTo>
                    <a:pt x="43429" y="14655"/>
                  </a:lnTo>
                  <a:lnTo>
                    <a:pt x="26520" y="27571"/>
                  </a:lnTo>
                  <a:lnTo>
                    <a:pt x="12374" y="45009"/>
                  </a:lnTo>
                  <a:lnTo>
                    <a:pt x="2188" y="64458"/>
                  </a:lnTo>
                  <a:lnTo>
                    <a:pt x="0" y="84800"/>
                  </a:lnTo>
                  <a:lnTo>
                    <a:pt x="4098" y="104370"/>
                  </a:lnTo>
                  <a:lnTo>
                    <a:pt x="13717" y="120866"/>
                  </a:lnTo>
                  <a:lnTo>
                    <a:pt x="28912" y="132877"/>
                  </a:lnTo>
                  <a:lnTo>
                    <a:pt x="37876" y="137718"/>
                  </a:lnTo>
                  <a:lnTo>
                    <a:pt x="47363" y="138605"/>
                  </a:lnTo>
                  <a:lnTo>
                    <a:pt x="67261" y="133352"/>
                  </a:lnTo>
                  <a:lnTo>
                    <a:pt x="84684" y="120099"/>
                  </a:lnTo>
                  <a:lnTo>
                    <a:pt x="92606" y="111652"/>
                  </a:lnTo>
                  <a:lnTo>
                    <a:pt x="101407" y="89787"/>
                  </a:lnTo>
                  <a:lnTo>
                    <a:pt x="103754" y="77406"/>
                  </a:lnTo>
                  <a:lnTo>
                    <a:pt x="100123" y="54290"/>
                  </a:lnTo>
                  <a:lnTo>
                    <a:pt x="84925" y="24665"/>
                  </a:lnTo>
                  <a:lnTo>
                    <a:pt x="663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01450" y="2389969"/>
              <a:ext cx="140171" cy="157939"/>
            </a:xfrm>
            <a:custGeom>
              <a:avLst/>
              <a:gdLst/>
              <a:ahLst/>
              <a:cxnLst/>
              <a:rect l="0" t="0" r="0" b="0"/>
              <a:pathLst>
                <a:path w="140171" h="157939">
                  <a:moveTo>
                    <a:pt x="0" y="0"/>
                  </a:moveTo>
                  <a:lnTo>
                    <a:pt x="16789" y="62280"/>
                  </a:lnTo>
                  <a:lnTo>
                    <a:pt x="26084" y="124607"/>
                  </a:lnTo>
                  <a:lnTo>
                    <a:pt x="38500" y="143508"/>
                  </a:lnTo>
                  <a:lnTo>
                    <a:pt x="46724" y="151824"/>
                  </a:lnTo>
                  <a:lnTo>
                    <a:pt x="55716" y="156198"/>
                  </a:lnTo>
                  <a:lnTo>
                    <a:pt x="75066" y="157938"/>
                  </a:lnTo>
                  <a:lnTo>
                    <a:pt x="92244" y="151693"/>
                  </a:lnTo>
                  <a:lnTo>
                    <a:pt x="107678" y="139949"/>
                  </a:lnTo>
                  <a:lnTo>
                    <a:pt x="128352" y="113606"/>
                  </a:lnTo>
                  <a:lnTo>
                    <a:pt x="138154" y="93775"/>
                  </a:lnTo>
                  <a:lnTo>
                    <a:pt x="140170" y="70143"/>
                  </a:lnTo>
                  <a:lnTo>
                    <a:pt x="128827" y="997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215558" y="2448077"/>
              <a:ext cx="182430" cy="327955"/>
            </a:xfrm>
            <a:custGeom>
              <a:avLst/>
              <a:gdLst/>
              <a:ahLst/>
              <a:cxnLst/>
              <a:rect l="0" t="0" r="0" b="0"/>
              <a:pathLst>
                <a:path w="182430" h="327955">
                  <a:moveTo>
                    <a:pt x="112276" y="99819"/>
                  </a:moveTo>
                  <a:lnTo>
                    <a:pt x="127917" y="81838"/>
                  </a:lnTo>
                  <a:lnTo>
                    <a:pt x="135995" y="64921"/>
                  </a:lnTo>
                  <a:lnTo>
                    <a:pt x="136277" y="55497"/>
                  </a:lnTo>
                  <a:lnTo>
                    <a:pt x="130352" y="35667"/>
                  </a:lnTo>
                  <a:lnTo>
                    <a:pt x="116800" y="18274"/>
                  </a:lnTo>
                  <a:lnTo>
                    <a:pt x="108273" y="10361"/>
                  </a:lnTo>
                  <a:lnTo>
                    <a:pt x="83201" y="1568"/>
                  </a:lnTo>
                  <a:lnTo>
                    <a:pt x="54900" y="0"/>
                  </a:lnTo>
                  <a:lnTo>
                    <a:pt x="30623" y="7102"/>
                  </a:lnTo>
                  <a:lnTo>
                    <a:pt x="14375" y="21177"/>
                  </a:lnTo>
                  <a:lnTo>
                    <a:pt x="8404" y="29843"/>
                  </a:lnTo>
                  <a:lnTo>
                    <a:pt x="0" y="64397"/>
                  </a:lnTo>
                  <a:lnTo>
                    <a:pt x="4274" y="84466"/>
                  </a:lnTo>
                  <a:lnTo>
                    <a:pt x="8689" y="93093"/>
                  </a:lnTo>
                  <a:lnTo>
                    <a:pt x="22954" y="105798"/>
                  </a:lnTo>
                  <a:lnTo>
                    <a:pt x="60707" y="123487"/>
                  </a:lnTo>
                  <a:lnTo>
                    <a:pt x="70877" y="123786"/>
                  </a:lnTo>
                  <a:lnTo>
                    <a:pt x="91537" y="117880"/>
                  </a:lnTo>
                  <a:lnTo>
                    <a:pt x="109297" y="104337"/>
                  </a:lnTo>
                  <a:lnTo>
                    <a:pt x="117309" y="95812"/>
                  </a:lnTo>
                  <a:lnTo>
                    <a:pt x="123821" y="94808"/>
                  </a:lnTo>
                  <a:lnTo>
                    <a:pt x="129330" y="98818"/>
                  </a:lnTo>
                  <a:lnTo>
                    <a:pt x="138573" y="115752"/>
                  </a:lnTo>
                  <a:lnTo>
                    <a:pt x="157665" y="178202"/>
                  </a:lnTo>
                  <a:lnTo>
                    <a:pt x="177957" y="233412"/>
                  </a:lnTo>
                  <a:lnTo>
                    <a:pt x="182429" y="274193"/>
                  </a:lnTo>
                  <a:lnTo>
                    <a:pt x="179330" y="297811"/>
                  </a:lnTo>
                  <a:lnTo>
                    <a:pt x="173356" y="306683"/>
                  </a:lnTo>
                  <a:lnTo>
                    <a:pt x="154240" y="319660"/>
                  </a:lnTo>
                  <a:lnTo>
                    <a:pt x="111582" y="327954"/>
                  </a:lnTo>
                  <a:lnTo>
                    <a:pt x="50400" y="322653"/>
                  </a:lnTo>
                  <a:lnTo>
                    <a:pt x="17519" y="3209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33119" y="2221513"/>
              <a:ext cx="189514" cy="347441"/>
            </a:xfrm>
            <a:custGeom>
              <a:avLst/>
              <a:gdLst/>
              <a:ahLst/>
              <a:cxnLst/>
              <a:rect l="0" t="0" r="0" b="0"/>
              <a:pathLst>
                <a:path w="189514" h="347441">
                  <a:moveTo>
                    <a:pt x="0" y="0"/>
                  </a:moveTo>
                  <a:lnTo>
                    <a:pt x="0" y="58616"/>
                  </a:lnTo>
                  <a:lnTo>
                    <a:pt x="5589" y="110174"/>
                  </a:lnTo>
                  <a:lnTo>
                    <a:pt x="16789" y="168771"/>
                  </a:lnTo>
                  <a:lnTo>
                    <a:pt x="20962" y="223141"/>
                  </a:lnTo>
                  <a:lnTo>
                    <a:pt x="29088" y="275646"/>
                  </a:lnTo>
                  <a:lnTo>
                    <a:pt x="36565" y="312000"/>
                  </a:lnTo>
                  <a:lnTo>
                    <a:pt x="34578" y="305562"/>
                  </a:lnTo>
                  <a:lnTo>
                    <a:pt x="46502" y="246191"/>
                  </a:lnTo>
                  <a:lnTo>
                    <a:pt x="62002" y="217354"/>
                  </a:lnTo>
                  <a:lnTo>
                    <a:pt x="70581" y="213923"/>
                  </a:lnTo>
                  <a:lnTo>
                    <a:pt x="92591" y="216349"/>
                  </a:lnTo>
                  <a:lnTo>
                    <a:pt x="120111" y="230869"/>
                  </a:lnTo>
                  <a:lnTo>
                    <a:pt x="164707" y="288603"/>
                  </a:lnTo>
                  <a:lnTo>
                    <a:pt x="183399" y="324899"/>
                  </a:lnTo>
                  <a:lnTo>
                    <a:pt x="189513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96415" y="2179399"/>
              <a:ext cx="37269" cy="379027"/>
            </a:xfrm>
            <a:custGeom>
              <a:avLst/>
              <a:gdLst/>
              <a:ahLst/>
              <a:cxnLst/>
              <a:rect l="0" t="0" r="0" b="0"/>
              <a:pathLst>
                <a:path w="37269" h="379027">
                  <a:moveTo>
                    <a:pt x="0" y="0"/>
                  </a:moveTo>
                  <a:lnTo>
                    <a:pt x="0" y="48930"/>
                  </a:lnTo>
                  <a:lnTo>
                    <a:pt x="5588" y="102472"/>
                  </a:lnTo>
                  <a:lnTo>
                    <a:pt x="10721" y="161314"/>
                  </a:lnTo>
                  <a:lnTo>
                    <a:pt x="21788" y="218518"/>
                  </a:lnTo>
                  <a:lnTo>
                    <a:pt x="28682" y="272976"/>
                  </a:lnTo>
                  <a:lnTo>
                    <a:pt x="33844" y="323037"/>
                  </a:lnTo>
                  <a:lnTo>
                    <a:pt x="37268" y="349462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49015" y="2326798"/>
              <a:ext cx="263214" cy="1"/>
            </a:xfrm>
            <a:custGeom>
              <a:avLst/>
              <a:gdLst/>
              <a:ahLst/>
              <a:cxnLst/>
              <a:rect l="0" t="0" r="0" b="0"/>
              <a:pathLst>
                <a:path w="263214" h="1">
                  <a:moveTo>
                    <a:pt x="263213" y="0"/>
                  </a:moveTo>
                  <a:lnTo>
                    <a:pt x="209069" y="0"/>
                  </a:lnTo>
                  <a:lnTo>
                    <a:pt x="154122" y="0"/>
                  </a:lnTo>
                  <a:lnTo>
                    <a:pt x="98208" y="0"/>
                  </a:lnTo>
                  <a:lnTo>
                    <a:pt x="421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95633" y="2105699"/>
              <a:ext cx="332937" cy="413155"/>
            </a:xfrm>
            <a:custGeom>
              <a:avLst/>
              <a:gdLst/>
              <a:ahLst/>
              <a:cxnLst/>
              <a:rect l="0" t="0" r="0" b="0"/>
              <a:pathLst>
                <a:path w="332937" h="413155">
                  <a:moveTo>
                    <a:pt x="6067" y="0"/>
                  </a:moveTo>
                  <a:lnTo>
                    <a:pt x="0" y="33622"/>
                  </a:lnTo>
                  <a:lnTo>
                    <a:pt x="4522" y="91563"/>
                  </a:lnTo>
                  <a:lnTo>
                    <a:pt x="8729" y="146453"/>
                  </a:lnTo>
                  <a:lnTo>
                    <a:pt x="17384" y="199761"/>
                  </a:lnTo>
                  <a:lnTo>
                    <a:pt x="27357" y="255721"/>
                  </a:lnTo>
                  <a:lnTo>
                    <a:pt x="34601" y="310516"/>
                  </a:lnTo>
                  <a:lnTo>
                    <a:pt x="37048" y="370952"/>
                  </a:lnTo>
                  <a:lnTo>
                    <a:pt x="36080" y="377153"/>
                  </a:lnTo>
                  <a:lnTo>
                    <a:pt x="34264" y="377777"/>
                  </a:lnTo>
                  <a:lnTo>
                    <a:pt x="31884" y="374684"/>
                  </a:lnTo>
                  <a:lnTo>
                    <a:pt x="28533" y="347974"/>
                  </a:lnTo>
                  <a:lnTo>
                    <a:pt x="38762" y="286535"/>
                  </a:lnTo>
                  <a:lnTo>
                    <a:pt x="41901" y="275251"/>
                  </a:lnTo>
                  <a:lnTo>
                    <a:pt x="47504" y="266559"/>
                  </a:lnTo>
                  <a:lnTo>
                    <a:pt x="63087" y="253781"/>
                  </a:lnTo>
                  <a:lnTo>
                    <a:pt x="70987" y="252246"/>
                  </a:lnTo>
                  <a:lnTo>
                    <a:pt x="78592" y="253562"/>
                  </a:lnTo>
                  <a:lnTo>
                    <a:pt x="113200" y="272485"/>
                  </a:lnTo>
                  <a:lnTo>
                    <a:pt x="126990" y="291510"/>
                  </a:lnTo>
                  <a:lnTo>
                    <a:pt x="149242" y="347007"/>
                  </a:lnTo>
                  <a:lnTo>
                    <a:pt x="167410" y="400026"/>
                  </a:lnTo>
                  <a:lnTo>
                    <a:pt x="170950" y="403555"/>
                  </a:lnTo>
                  <a:lnTo>
                    <a:pt x="174481" y="402397"/>
                  </a:lnTo>
                  <a:lnTo>
                    <a:pt x="221725" y="345756"/>
                  </a:lnTo>
                  <a:lnTo>
                    <a:pt x="275539" y="317987"/>
                  </a:lnTo>
                  <a:lnTo>
                    <a:pt x="327949" y="277130"/>
                  </a:lnTo>
                  <a:lnTo>
                    <a:pt x="331789" y="268981"/>
                  </a:lnTo>
                  <a:lnTo>
                    <a:pt x="332936" y="250568"/>
                  </a:lnTo>
                  <a:lnTo>
                    <a:pt x="329264" y="243085"/>
                  </a:lnTo>
                  <a:lnTo>
                    <a:pt x="315826" y="231650"/>
                  </a:lnTo>
                  <a:lnTo>
                    <a:pt x="282940" y="224225"/>
                  </a:lnTo>
                  <a:lnTo>
                    <a:pt x="260143" y="228727"/>
                  </a:lnTo>
                  <a:lnTo>
                    <a:pt x="216911" y="245092"/>
                  </a:lnTo>
                  <a:lnTo>
                    <a:pt x="198822" y="261788"/>
                  </a:lnTo>
                  <a:lnTo>
                    <a:pt x="185322" y="284806"/>
                  </a:lnTo>
                  <a:lnTo>
                    <a:pt x="179322" y="310634"/>
                  </a:lnTo>
                  <a:lnTo>
                    <a:pt x="181534" y="351483"/>
                  </a:lnTo>
                  <a:lnTo>
                    <a:pt x="189727" y="373024"/>
                  </a:lnTo>
                  <a:lnTo>
                    <a:pt x="195188" y="382043"/>
                  </a:lnTo>
                  <a:lnTo>
                    <a:pt x="210613" y="395185"/>
                  </a:lnTo>
                  <a:lnTo>
                    <a:pt x="254701" y="413154"/>
                  </a:lnTo>
                  <a:lnTo>
                    <a:pt x="312954" y="411755"/>
                  </a:lnTo>
                  <a:lnTo>
                    <a:pt x="33245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49181" y="2406313"/>
              <a:ext cx="273742" cy="152113"/>
            </a:xfrm>
            <a:custGeom>
              <a:avLst/>
              <a:gdLst/>
              <a:ahLst/>
              <a:cxnLst/>
              <a:rect l="0" t="0" r="0" b="0"/>
              <a:pathLst>
                <a:path w="273742" h="152113">
                  <a:moveTo>
                    <a:pt x="0" y="15241"/>
                  </a:moveTo>
                  <a:lnTo>
                    <a:pt x="11453" y="64172"/>
                  </a:lnTo>
                  <a:lnTo>
                    <a:pt x="25858" y="120990"/>
                  </a:lnTo>
                  <a:lnTo>
                    <a:pt x="24169" y="103246"/>
                  </a:lnTo>
                  <a:lnTo>
                    <a:pt x="30378" y="41966"/>
                  </a:lnTo>
                  <a:lnTo>
                    <a:pt x="36817" y="6392"/>
                  </a:lnTo>
                  <a:lnTo>
                    <a:pt x="43262" y="1153"/>
                  </a:lnTo>
                  <a:lnTo>
                    <a:pt x="52238" y="0"/>
                  </a:lnTo>
                  <a:lnTo>
                    <a:pt x="62902" y="1571"/>
                  </a:lnTo>
                  <a:lnTo>
                    <a:pt x="80989" y="12675"/>
                  </a:lnTo>
                  <a:lnTo>
                    <a:pt x="104325" y="41777"/>
                  </a:lnTo>
                  <a:lnTo>
                    <a:pt x="133172" y="87943"/>
                  </a:lnTo>
                  <a:lnTo>
                    <a:pt x="137914" y="90615"/>
                  </a:lnTo>
                  <a:lnTo>
                    <a:pt x="141076" y="87717"/>
                  </a:lnTo>
                  <a:lnTo>
                    <a:pt x="156142" y="46449"/>
                  </a:lnTo>
                  <a:lnTo>
                    <a:pt x="167272" y="30671"/>
                  </a:lnTo>
                  <a:lnTo>
                    <a:pt x="186258" y="22099"/>
                  </a:lnTo>
                  <a:lnTo>
                    <a:pt x="197871" y="19813"/>
                  </a:lnTo>
                  <a:lnTo>
                    <a:pt x="207953" y="20629"/>
                  </a:lnTo>
                  <a:lnTo>
                    <a:pt x="225395" y="27774"/>
                  </a:lnTo>
                  <a:lnTo>
                    <a:pt x="248368" y="56129"/>
                  </a:lnTo>
                  <a:lnTo>
                    <a:pt x="264403" y="88577"/>
                  </a:lnTo>
                  <a:lnTo>
                    <a:pt x="272511" y="140510"/>
                  </a:lnTo>
                  <a:lnTo>
                    <a:pt x="273741" y="152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086093" y="246366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14654" y="5514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96622" y="2368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187357" y="2295853"/>
              <a:ext cx="119382" cy="325480"/>
            </a:xfrm>
            <a:custGeom>
              <a:avLst/>
              <a:gdLst/>
              <a:ahLst/>
              <a:cxnLst/>
              <a:rect l="0" t="0" r="0" b="0"/>
              <a:pathLst>
                <a:path w="119382" h="325480">
                  <a:moveTo>
                    <a:pt x="88249" y="220457"/>
                  </a:moveTo>
                  <a:lnTo>
                    <a:pt x="93838" y="203690"/>
                  </a:lnTo>
                  <a:lnTo>
                    <a:pt x="90343" y="186099"/>
                  </a:lnTo>
                  <a:lnTo>
                    <a:pt x="75221" y="159584"/>
                  </a:lnTo>
                  <a:lnTo>
                    <a:pt x="69036" y="151799"/>
                  </a:lnTo>
                  <a:lnTo>
                    <a:pt x="62572" y="148949"/>
                  </a:lnTo>
                  <a:lnTo>
                    <a:pt x="55923" y="149389"/>
                  </a:lnTo>
                  <a:lnTo>
                    <a:pt x="42297" y="156116"/>
                  </a:lnTo>
                  <a:lnTo>
                    <a:pt x="28441" y="166905"/>
                  </a:lnTo>
                  <a:lnTo>
                    <a:pt x="13076" y="191722"/>
                  </a:lnTo>
                  <a:lnTo>
                    <a:pt x="1115" y="221302"/>
                  </a:lnTo>
                  <a:lnTo>
                    <a:pt x="0" y="241890"/>
                  </a:lnTo>
                  <a:lnTo>
                    <a:pt x="9069" y="276331"/>
                  </a:lnTo>
                  <a:lnTo>
                    <a:pt x="26574" y="309932"/>
                  </a:lnTo>
                  <a:lnTo>
                    <a:pt x="33094" y="318712"/>
                  </a:lnTo>
                  <a:lnTo>
                    <a:pt x="40951" y="323395"/>
                  </a:lnTo>
                  <a:lnTo>
                    <a:pt x="59039" y="325479"/>
                  </a:lnTo>
                  <a:lnTo>
                    <a:pt x="67605" y="322057"/>
                  </a:lnTo>
                  <a:lnTo>
                    <a:pt x="83363" y="308897"/>
                  </a:lnTo>
                  <a:lnTo>
                    <a:pt x="99800" y="276168"/>
                  </a:lnTo>
                  <a:lnTo>
                    <a:pt x="114664" y="214781"/>
                  </a:lnTo>
                  <a:lnTo>
                    <a:pt x="118302" y="162494"/>
                  </a:lnTo>
                  <a:lnTo>
                    <a:pt x="119381" y="104237"/>
                  </a:lnTo>
                  <a:lnTo>
                    <a:pt x="118530" y="49411"/>
                  </a:lnTo>
                  <a:lnTo>
                    <a:pt x="114186" y="13806"/>
                  </a:lnTo>
                  <a:lnTo>
                    <a:pt x="110219" y="4311"/>
                  </a:lnTo>
                  <a:lnTo>
                    <a:pt x="105236" y="320"/>
                  </a:lnTo>
                  <a:lnTo>
                    <a:pt x="99573" y="0"/>
                  </a:lnTo>
                  <a:lnTo>
                    <a:pt x="94629" y="4466"/>
                  </a:lnTo>
                  <a:lnTo>
                    <a:pt x="86015" y="21906"/>
                  </a:lnTo>
                  <a:lnTo>
                    <a:pt x="86595" y="79635"/>
                  </a:lnTo>
                  <a:lnTo>
                    <a:pt x="87759" y="130119"/>
                  </a:lnTo>
                  <a:lnTo>
                    <a:pt x="89274" y="180952"/>
                  </a:lnTo>
                  <a:lnTo>
                    <a:pt x="99673" y="237524"/>
                  </a:lnTo>
                  <a:lnTo>
                    <a:pt x="109306" y="2836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361271" y="2241170"/>
              <a:ext cx="135434" cy="391348"/>
            </a:xfrm>
            <a:custGeom>
              <a:avLst/>
              <a:gdLst/>
              <a:ahLst/>
              <a:cxnLst/>
              <a:rect l="0" t="0" r="0" b="0"/>
              <a:pathLst>
                <a:path w="135434" h="391348">
                  <a:moveTo>
                    <a:pt x="40677" y="306726"/>
                  </a:moveTo>
                  <a:lnTo>
                    <a:pt x="57445" y="295548"/>
                  </a:lnTo>
                  <a:lnTo>
                    <a:pt x="68796" y="280701"/>
                  </a:lnTo>
                  <a:lnTo>
                    <a:pt x="73461" y="271828"/>
                  </a:lnTo>
                  <a:lnTo>
                    <a:pt x="74232" y="263574"/>
                  </a:lnTo>
                  <a:lnTo>
                    <a:pt x="68848" y="248163"/>
                  </a:lnTo>
                  <a:lnTo>
                    <a:pt x="61798" y="244287"/>
                  </a:lnTo>
                  <a:lnTo>
                    <a:pt x="41485" y="243101"/>
                  </a:lnTo>
                  <a:lnTo>
                    <a:pt x="31857" y="246762"/>
                  </a:lnTo>
                  <a:lnTo>
                    <a:pt x="14921" y="260188"/>
                  </a:lnTo>
                  <a:lnTo>
                    <a:pt x="5833" y="280973"/>
                  </a:lnTo>
                  <a:lnTo>
                    <a:pt x="0" y="332445"/>
                  </a:lnTo>
                  <a:lnTo>
                    <a:pt x="5440" y="356761"/>
                  </a:lnTo>
                  <a:lnTo>
                    <a:pt x="10167" y="368159"/>
                  </a:lnTo>
                  <a:lnTo>
                    <a:pt x="17998" y="376927"/>
                  </a:lnTo>
                  <a:lnTo>
                    <a:pt x="39176" y="389789"/>
                  </a:lnTo>
                  <a:lnTo>
                    <a:pt x="49035" y="391347"/>
                  </a:lnTo>
                  <a:lnTo>
                    <a:pt x="57947" y="390046"/>
                  </a:lnTo>
                  <a:lnTo>
                    <a:pt x="66228" y="386839"/>
                  </a:lnTo>
                  <a:lnTo>
                    <a:pt x="72919" y="380022"/>
                  </a:lnTo>
                  <a:lnTo>
                    <a:pt x="101580" y="316782"/>
                  </a:lnTo>
                  <a:lnTo>
                    <a:pt x="116174" y="266942"/>
                  </a:lnTo>
                  <a:lnTo>
                    <a:pt x="127907" y="209540"/>
                  </a:lnTo>
                  <a:lnTo>
                    <a:pt x="133203" y="153668"/>
                  </a:lnTo>
                  <a:lnTo>
                    <a:pt x="129183" y="94479"/>
                  </a:lnTo>
                  <a:lnTo>
                    <a:pt x="126173" y="43667"/>
                  </a:lnTo>
                  <a:lnTo>
                    <a:pt x="119692" y="4564"/>
                  </a:lnTo>
                  <a:lnTo>
                    <a:pt x="115580" y="0"/>
                  </a:lnTo>
                  <a:lnTo>
                    <a:pt x="110500" y="467"/>
                  </a:lnTo>
                  <a:lnTo>
                    <a:pt x="104773" y="4287"/>
                  </a:lnTo>
                  <a:lnTo>
                    <a:pt x="100956" y="11513"/>
                  </a:lnTo>
                  <a:lnTo>
                    <a:pt x="88735" y="69874"/>
                  </a:lnTo>
                  <a:lnTo>
                    <a:pt x="84553" y="116315"/>
                  </a:lnTo>
                  <a:lnTo>
                    <a:pt x="88902" y="172709"/>
                  </a:lnTo>
                  <a:lnTo>
                    <a:pt x="92011" y="222693"/>
                  </a:lnTo>
                  <a:lnTo>
                    <a:pt x="95401" y="280335"/>
                  </a:lnTo>
                  <a:lnTo>
                    <a:pt x="110054" y="314504"/>
                  </a:lnTo>
                  <a:lnTo>
                    <a:pt x="135433" y="348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591461" y="2242570"/>
              <a:ext cx="252685" cy="400084"/>
            </a:xfrm>
            <a:custGeom>
              <a:avLst/>
              <a:gdLst/>
              <a:ahLst/>
              <a:cxnLst/>
              <a:rect l="0" t="0" r="0" b="0"/>
              <a:pathLst>
                <a:path w="252685" h="400084">
                  <a:moveTo>
                    <a:pt x="0" y="0"/>
                  </a:moveTo>
                  <a:lnTo>
                    <a:pt x="8333" y="37478"/>
                  </a:lnTo>
                  <a:lnTo>
                    <a:pt x="10094" y="100079"/>
                  </a:lnTo>
                  <a:lnTo>
                    <a:pt x="10400" y="153915"/>
                  </a:lnTo>
                  <a:lnTo>
                    <a:pt x="10490" y="212500"/>
                  </a:lnTo>
                  <a:lnTo>
                    <a:pt x="10517" y="268723"/>
                  </a:lnTo>
                  <a:lnTo>
                    <a:pt x="16114" y="316838"/>
                  </a:lnTo>
                  <a:lnTo>
                    <a:pt x="18932" y="323529"/>
                  </a:lnTo>
                  <a:lnTo>
                    <a:pt x="21980" y="324480"/>
                  </a:lnTo>
                  <a:lnTo>
                    <a:pt x="56767" y="288493"/>
                  </a:lnTo>
                  <a:lnTo>
                    <a:pt x="76703" y="280297"/>
                  </a:lnTo>
                  <a:lnTo>
                    <a:pt x="127629" y="271916"/>
                  </a:lnTo>
                  <a:lnTo>
                    <a:pt x="177159" y="259342"/>
                  </a:lnTo>
                  <a:lnTo>
                    <a:pt x="185956" y="253613"/>
                  </a:lnTo>
                  <a:lnTo>
                    <a:pt x="198850" y="237889"/>
                  </a:lnTo>
                  <a:lnTo>
                    <a:pt x="202241" y="219202"/>
                  </a:lnTo>
                  <a:lnTo>
                    <a:pt x="201508" y="209305"/>
                  </a:lnTo>
                  <a:lnTo>
                    <a:pt x="191335" y="192070"/>
                  </a:lnTo>
                  <a:lnTo>
                    <a:pt x="183709" y="184199"/>
                  </a:lnTo>
                  <a:lnTo>
                    <a:pt x="162757" y="175453"/>
                  </a:lnTo>
                  <a:lnTo>
                    <a:pt x="136677" y="172735"/>
                  </a:lnTo>
                  <a:lnTo>
                    <a:pt x="105589" y="175427"/>
                  </a:lnTo>
                  <a:lnTo>
                    <a:pt x="78514" y="186762"/>
                  </a:lnTo>
                  <a:lnTo>
                    <a:pt x="66381" y="194698"/>
                  </a:lnTo>
                  <a:lnTo>
                    <a:pt x="49779" y="215993"/>
                  </a:lnTo>
                  <a:lnTo>
                    <a:pt x="39672" y="242226"/>
                  </a:lnTo>
                  <a:lnTo>
                    <a:pt x="35151" y="287540"/>
                  </a:lnTo>
                  <a:lnTo>
                    <a:pt x="38240" y="312629"/>
                  </a:lnTo>
                  <a:lnTo>
                    <a:pt x="46632" y="332358"/>
                  </a:lnTo>
                  <a:lnTo>
                    <a:pt x="59329" y="348926"/>
                  </a:lnTo>
                  <a:lnTo>
                    <a:pt x="76672" y="364088"/>
                  </a:lnTo>
                  <a:lnTo>
                    <a:pt x="135067" y="388511"/>
                  </a:lnTo>
                  <a:lnTo>
                    <a:pt x="174160" y="396654"/>
                  </a:lnTo>
                  <a:lnTo>
                    <a:pt x="216550" y="399067"/>
                  </a:lnTo>
                  <a:lnTo>
                    <a:pt x="25268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552085" y="2716352"/>
            <a:ext cx="6028434" cy="592966"/>
            <a:chOff x="1552085" y="2716352"/>
            <a:chExt cx="6028434" cy="592966"/>
          </a:xfrm>
        </p:grpSpPr>
        <p:sp>
          <p:nvSpPr>
            <p:cNvPr id="107" name="Freeform 106"/>
            <p:cNvSpPr/>
            <p:nvPr/>
          </p:nvSpPr>
          <p:spPr>
            <a:xfrm>
              <a:off x="1552085" y="3004416"/>
              <a:ext cx="188388" cy="197074"/>
            </a:xfrm>
            <a:custGeom>
              <a:avLst/>
              <a:gdLst/>
              <a:ahLst/>
              <a:cxnLst/>
              <a:rect l="0" t="0" r="0" b="0"/>
              <a:pathLst>
                <a:path w="188388" h="197074">
                  <a:moveTo>
                    <a:pt x="132474" y="38319"/>
                  </a:moveTo>
                  <a:lnTo>
                    <a:pt x="103166" y="9011"/>
                  </a:lnTo>
                  <a:lnTo>
                    <a:pt x="83573" y="1897"/>
                  </a:lnTo>
                  <a:lnTo>
                    <a:pt x="71798" y="0"/>
                  </a:lnTo>
                  <a:lnTo>
                    <a:pt x="49355" y="4131"/>
                  </a:lnTo>
                  <a:lnTo>
                    <a:pt x="28852" y="14936"/>
                  </a:lnTo>
                  <a:lnTo>
                    <a:pt x="11940" y="31436"/>
                  </a:lnTo>
                  <a:lnTo>
                    <a:pt x="2864" y="53588"/>
                  </a:lnTo>
                  <a:lnTo>
                    <a:pt x="0" y="79031"/>
                  </a:lnTo>
                  <a:lnTo>
                    <a:pt x="10683" y="141802"/>
                  </a:lnTo>
                  <a:lnTo>
                    <a:pt x="26068" y="169067"/>
                  </a:lnTo>
                  <a:lnTo>
                    <a:pt x="51034" y="191963"/>
                  </a:lnTo>
                  <a:lnTo>
                    <a:pt x="73662" y="197073"/>
                  </a:lnTo>
                  <a:lnTo>
                    <a:pt x="98147" y="194274"/>
                  </a:lnTo>
                  <a:lnTo>
                    <a:pt x="130492" y="179545"/>
                  </a:lnTo>
                  <a:lnTo>
                    <a:pt x="147581" y="166987"/>
                  </a:lnTo>
                  <a:lnTo>
                    <a:pt x="170355" y="135584"/>
                  </a:lnTo>
                  <a:lnTo>
                    <a:pt x="186332" y="102234"/>
                  </a:lnTo>
                  <a:lnTo>
                    <a:pt x="188387" y="77644"/>
                  </a:lnTo>
                  <a:lnTo>
                    <a:pt x="187297" y="64536"/>
                  </a:lnTo>
                  <a:lnTo>
                    <a:pt x="183061" y="54627"/>
                  </a:lnTo>
                  <a:lnTo>
                    <a:pt x="168995" y="40498"/>
                  </a:lnTo>
                  <a:lnTo>
                    <a:pt x="132474" y="17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75760" y="2853222"/>
              <a:ext cx="98313" cy="294799"/>
            </a:xfrm>
            <a:custGeom>
              <a:avLst/>
              <a:gdLst/>
              <a:ahLst/>
              <a:cxnLst/>
              <a:rect l="0" t="0" r="0" b="0"/>
              <a:pathLst>
                <a:path w="98313" h="294799">
                  <a:moveTo>
                    <a:pt x="35141" y="294798"/>
                  </a:moveTo>
                  <a:lnTo>
                    <a:pt x="40730" y="278031"/>
                  </a:lnTo>
                  <a:lnTo>
                    <a:pt x="40355" y="260440"/>
                  </a:lnTo>
                  <a:lnTo>
                    <a:pt x="34658" y="202969"/>
                  </a:lnTo>
                  <a:lnTo>
                    <a:pt x="20577" y="142196"/>
                  </a:lnTo>
                  <a:lnTo>
                    <a:pt x="6961" y="88573"/>
                  </a:lnTo>
                  <a:lnTo>
                    <a:pt x="0" y="65102"/>
                  </a:lnTo>
                  <a:lnTo>
                    <a:pt x="2365" y="42972"/>
                  </a:lnTo>
                  <a:lnTo>
                    <a:pt x="6272" y="32158"/>
                  </a:lnTo>
                  <a:lnTo>
                    <a:pt x="19971" y="17022"/>
                  </a:lnTo>
                  <a:lnTo>
                    <a:pt x="28537" y="11348"/>
                  </a:lnTo>
                  <a:lnTo>
                    <a:pt x="62950" y="3363"/>
                  </a:lnTo>
                  <a:lnTo>
                    <a:pt x="983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16145" y="3011150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20449" y="8333"/>
                  </a:lnTo>
                  <a:lnTo>
                    <a:pt x="69026" y="10095"/>
                  </a:lnTo>
                  <a:lnTo>
                    <a:pt x="12325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121706" y="2984980"/>
              <a:ext cx="226149" cy="195204"/>
            </a:xfrm>
            <a:custGeom>
              <a:avLst/>
              <a:gdLst/>
              <a:ahLst/>
              <a:cxnLst/>
              <a:rect l="0" t="0" r="0" b="0"/>
              <a:pathLst>
                <a:path w="226149" h="195204">
                  <a:moveTo>
                    <a:pt x="162977" y="78812"/>
                  </a:moveTo>
                  <a:lnTo>
                    <a:pt x="148323" y="34850"/>
                  </a:lnTo>
                  <a:lnTo>
                    <a:pt x="135407" y="17939"/>
                  </a:lnTo>
                  <a:lnTo>
                    <a:pt x="127050" y="10154"/>
                  </a:lnTo>
                  <a:lnTo>
                    <a:pt x="102166" y="1505"/>
                  </a:lnTo>
                  <a:lnTo>
                    <a:pt x="73949" y="0"/>
                  </a:lnTo>
                  <a:lnTo>
                    <a:pt x="49710" y="7130"/>
                  </a:lnTo>
                  <a:lnTo>
                    <a:pt x="16333" y="29887"/>
                  </a:lnTo>
                  <a:lnTo>
                    <a:pt x="4215" y="55118"/>
                  </a:lnTo>
                  <a:lnTo>
                    <a:pt x="0" y="83489"/>
                  </a:lnTo>
                  <a:lnTo>
                    <a:pt x="2026" y="107797"/>
                  </a:lnTo>
                  <a:lnTo>
                    <a:pt x="15332" y="141213"/>
                  </a:lnTo>
                  <a:lnTo>
                    <a:pt x="34093" y="167751"/>
                  </a:lnTo>
                  <a:lnTo>
                    <a:pt x="60059" y="190433"/>
                  </a:lnTo>
                  <a:lnTo>
                    <a:pt x="69798" y="194170"/>
                  </a:lnTo>
                  <a:lnTo>
                    <a:pt x="89979" y="195203"/>
                  </a:lnTo>
                  <a:lnTo>
                    <a:pt x="107527" y="188644"/>
                  </a:lnTo>
                  <a:lnTo>
                    <a:pt x="115482" y="183619"/>
                  </a:lnTo>
                  <a:lnTo>
                    <a:pt x="127441" y="168677"/>
                  </a:lnTo>
                  <a:lnTo>
                    <a:pt x="144650" y="130488"/>
                  </a:lnTo>
                  <a:lnTo>
                    <a:pt x="152078" y="88933"/>
                  </a:lnTo>
                  <a:lnTo>
                    <a:pt x="154541" y="89069"/>
                  </a:lnTo>
                  <a:lnTo>
                    <a:pt x="160398" y="98579"/>
                  </a:lnTo>
                  <a:lnTo>
                    <a:pt x="172612" y="122494"/>
                  </a:lnTo>
                  <a:lnTo>
                    <a:pt x="203875" y="149009"/>
                  </a:lnTo>
                  <a:lnTo>
                    <a:pt x="226148" y="1630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37212" y="2912480"/>
              <a:ext cx="164060" cy="193778"/>
            </a:xfrm>
            <a:custGeom>
              <a:avLst/>
              <a:gdLst/>
              <a:ahLst/>
              <a:cxnLst/>
              <a:rect l="0" t="0" r="0" b="0"/>
              <a:pathLst>
                <a:path w="164060" h="193778">
                  <a:moveTo>
                    <a:pt x="142311" y="24970"/>
                  </a:moveTo>
                  <a:lnTo>
                    <a:pt x="131132" y="13792"/>
                  </a:lnTo>
                  <a:lnTo>
                    <a:pt x="101824" y="1251"/>
                  </a:lnTo>
                  <a:lnTo>
                    <a:pt x="79863" y="0"/>
                  </a:lnTo>
                  <a:lnTo>
                    <a:pt x="37169" y="8730"/>
                  </a:lnTo>
                  <a:lnTo>
                    <a:pt x="5483" y="23928"/>
                  </a:lnTo>
                  <a:lnTo>
                    <a:pt x="789" y="30124"/>
                  </a:lnTo>
                  <a:lnTo>
                    <a:pt x="0" y="36595"/>
                  </a:lnTo>
                  <a:lnTo>
                    <a:pt x="1814" y="43249"/>
                  </a:lnTo>
                  <a:lnTo>
                    <a:pt x="6532" y="48854"/>
                  </a:lnTo>
                  <a:lnTo>
                    <a:pt x="29940" y="62333"/>
                  </a:lnTo>
                  <a:lnTo>
                    <a:pt x="85183" y="80959"/>
                  </a:lnTo>
                  <a:lnTo>
                    <a:pt x="114336" y="97192"/>
                  </a:lnTo>
                  <a:lnTo>
                    <a:pt x="159559" y="137453"/>
                  </a:lnTo>
                  <a:lnTo>
                    <a:pt x="163168" y="145582"/>
                  </a:lnTo>
                  <a:lnTo>
                    <a:pt x="164059" y="163973"/>
                  </a:lnTo>
                  <a:lnTo>
                    <a:pt x="160319" y="172621"/>
                  </a:lnTo>
                  <a:lnTo>
                    <a:pt x="146805" y="188469"/>
                  </a:lnTo>
                  <a:lnTo>
                    <a:pt x="138288" y="192461"/>
                  </a:lnTo>
                  <a:lnTo>
                    <a:pt x="119466" y="193777"/>
                  </a:lnTo>
                  <a:lnTo>
                    <a:pt x="57926" y="178803"/>
                  </a:lnTo>
                  <a:lnTo>
                    <a:pt x="37026" y="172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42694" y="2924067"/>
              <a:ext cx="126343" cy="153164"/>
            </a:xfrm>
            <a:custGeom>
              <a:avLst/>
              <a:gdLst/>
              <a:ahLst/>
              <a:cxnLst/>
              <a:rect l="0" t="0" r="0" b="0"/>
              <a:pathLst>
                <a:path w="126343" h="153164">
                  <a:moveTo>
                    <a:pt x="0" y="76554"/>
                  </a:moveTo>
                  <a:lnTo>
                    <a:pt x="62280" y="59766"/>
                  </a:lnTo>
                  <a:lnTo>
                    <a:pt x="100212" y="54422"/>
                  </a:lnTo>
                  <a:lnTo>
                    <a:pt x="119018" y="44881"/>
                  </a:lnTo>
                  <a:lnTo>
                    <a:pt x="123799" y="37891"/>
                  </a:lnTo>
                  <a:lnTo>
                    <a:pt x="125992" y="20767"/>
                  </a:lnTo>
                  <a:lnTo>
                    <a:pt x="122599" y="13626"/>
                  </a:lnTo>
                  <a:lnTo>
                    <a:pt x="109470" y="2573"/>
                  </a:lnTo>
                  <a:lnTo>
                    <a:pt x="88818" y="0"/>
                  </a:lnTo>
                  <a:lnTo>
                    <a:pt x="65211" y="3926"/>
                  </a:lnTo>
                  <a:lnTo>
                    <a:pt x="43021" y="13469"/>
                  </a:lnTo>
                  <a:lnTo>
                    <a:pt x="27699" y="28629"/>
                  </a:lnTo>
                  <a:lnTo>
                    <a:pt x="8331" y="66958"/>
                  </a:lnTo>
                  <a:lnTo>
                    <a:pt x="6822" y="90616"/>
                  </a:lnTo>
                  <a:lnTo>
                    <a:pt x="11221" y="114390"/>
                  </a:lnTo>
                  <a:lnTo>
                    <a:pt x="20975" y="132755"/>
                  </a:lnTo>
                  <a:lnTo>
                    <a:pt x="36228" y="145596"/>
                  </a:lnTo>
                  <a:lnTo>
                    <a:pt x="45209" y="150658"/>
                  </a:lnTo>
                  <a:lnTo>
                    <a:pt x="64546" y="153163"/>
                  </a:lnTo>
                  <a:lnTo>
                    <a:pt x="126342" y="150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11150" y="2931583"/>
              <a:ext cx="194189" cy="377735"/>
            </a:xfrm>
            <a:custGeom>
              <a:avLst/>
              <a:gdLst/>
              <a:ahLst/>
              <a:cxnLst/>
              <a:rect l="0" t="0" r="0" b="0"/>
              <a:pathLst>
                <a:path w="194189" h="377735">
                  <a:moveTo>
                    <a:pt x="136870" y="58510"/>
                  </a:moveTo>
                  <a:lnTo>
                    <a:pt x="136870" y="36153"/>
                  </a:lnTo>
                  <a:lnTo>
                    <a:pt x="130631" y="18938"/>
                  </a:lnTo>
                  <a:lnTo>
                    <a:pt x="125692" y="11072"/>
                  </a:lnTo>
                  <a:lnTo>
                    <a:pt x="117720" y="5827"/>
                  </a:lnTo>
                  <a:lnTo>
                    <a:pt x="96383" y="0"/>
                  </a:lnTo>
                  <a:lnTo>
                    <a:pt x="63653" y="2310"/>
                  </a:lnTo>
                  <a:lnTo>
                    <a:pt x="31728" y="15992"/>
                  </a:lnTo>
                  <a:lnTo>
                    <a:pt x="16831" y="31424"/>
                  </a:lnTo>
                  <a:lnTo>
                    <a:pt x="11221" y="40453"/>
                  </a:lnTo>
                  <a:lnTo>
                    <a:pt x="8106" y="59843"/>
                  </a:lnTo>
                  <a:lnTo>
                    <a:pt x="15639" y="100887"/>
                  </a:lnTo>
                  <a:lnTo>
                    <a:pt x="20955" y="108988"/>
                  </a:lnTo>
                  <a:lnTo>
                    <a:pt x="36219" y="121109"/>
                  </a:lnTo>
                  <a:lnTo>
                    <a:pt x="54702" y="124157"/>
                  </a:lnTo>
                  <a:lnTo>
                    <a:pt x="74615" y="120442"/>
                  </a:lnTo>
                  <a:lnTo>
                    <a:pt x="95163" y="110991"/>
                  </a:lnTo>
                  <a:lnTo>
                    <a:pt x="120873" y="86928"/>
                  </a:lnTo>
                  <a:lnTo>
                    <a:pt x="127375" y="85644"/>
                  </a:lnTo>
                  <a:lnTo>
                    <a:pt x="132880" y="89468"/>
                  </a:lnTo>
                  <a:lnTo>
                    <a:pt x="150120" y="123637"/>
                  </a:lnTo>
                  <a:lnTo>
                    <a:pt x="168352" y="186034"/>
                  </a:lnTo>
                  <a:lnTo>
                    <a:pt x="182473" y="241237"/>
                  </a:lnTo>
                  <a:lnTo>
                    <a:pt x="194188" y="291136"/>
                  </a:lnTo>
                  <a:lnTo>
                    <a:pt x="192370" y="321776"/>
                  </a:lnTo>
                  <a:lnTo>
                    <a:pt x="181424" y="348652"/>
                  </a:lnTo>
                  <a:lnTo>
                    <a:pt x="173592" y="360733"/>
                  </a:lnTo>
                  <a:lnTo>
                    <a:pt x="163691" y="368786"/>
                  </a:lnTo>
                  <a:lnTo>
                    <a:pt x="140212" y="377734"/>
                  </a:lnTo>
                  <a:lnTo>
                    <a:pt x="100686" y="377183"/>
                  </a:lnTo>
                  <a:lnTo>
                    <a:pt x="39775" y="366403"/>
                  </a:lnTo>
                  <a:lnTo>
                    <a:pt x="0" y="3638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11191" y="2882754"/>
              <a:ext cx="463256" cy="184914"/>
            </a:xfrm>
            <a:custGeom>
              <a:avLst/>
              <a:gdLst/>
              <a:ahLst/>
              <a:cxnLst/>
              <a:rect l="0" t="0" r="0" b="0"/>
              <a:pathLst>
                <a:path w="463256" h="184914">
                  <a:moveTo>
                    <a:pt x="0" y="107339"/>
                  </a:moveTo>
                  <a:lnTo>
                    <a:pt x="27512" y="161214"/>
                  </a:lnTo>
                  <a:lnTo>
                    <a:pt x="36098" y="184913"/>
                  </a:lnTo>
                  <a:lnTo>
                    <a:pt x="26070" y="139784"/>
                  </a:lnTo>
                  <a:lnTo>
                    <a:pt x="36218" y="86395"/>
                  </a:lnTo>
                  <a:lnTo>
                    <a:pt x="42863" y="79338"/>
                  </a:lnTo>
                  <a:lnTo>
                    <a:pt x="62724" y="71497"/>
                  </a:lnTo>
                  <a:lnTo>
                    <a:pt x="84030" y="74252"/>
                  </a:lnTo>
                  <a:lnTo>
                    <a:pt x="104027" y="84445"/>
                  </a:lnTo>
                  <a:lnTo>
                    <a:pt x="120714" y="100673"/>
                  </a:lnTo>
                  <a:lnTo>
                    <a:pt x="137673" y="129541"/>
                  </a:lnTo>
                  <a:lnTo>
                    <a:pt x="142085" y="131499"/>
                  </a:lnTo>
                  <a:lnTo>
                    <a:pt x="146196" y="128125"/>
                  </a:lnTo>
                  <a:lnTo>
                    <a:pt x="171470" y="69591"/>
                  </a:lnTo>
                  <a:lnTo>
                    <a:pt x="177485" y="61117"/>
                  </a:lnTo>
                  <a:lnTo>
                    <a:pt x="185004" y="56637"/>
                  </a:lnTo>
                  <a:lnTo>
                    <a:pt x="202717" y="54779"/>
                  </a:lnTo>
                  <a:lnTo>
                    <a:pt x="232420" y="65899"/>
                  </a:lnTo>
                  <a:lnTo>
                    <a:pt x="246797" y="80732"/>
                  </a:lnTo>
                  <a:lnTo>
                    <a:pt x="281558" y="139361"/>
                  </a:lnTo>
                  <a:lnTo>
                    <a:pt x="285972" y="149744"/>
                  </a:lnTo>
                  <a:lnTo>
                    <a:pt x="290084" y="153157"/>
                  </a:lnTo>
                  <a:lnTo>
                    <a:pt x="293995" y="151922"/>
                  </a:lnTo>
                  <a:lnTo>
                    <a:pt x="339562" y="110377"/>
                  </a:lnTo>
                  <a:lnTo>
                    <a:pt x="394727" y="77758"/>
                  </a:lnTo>
                  <a:lnTo>
                    <a:pt x="411494" y="52171"/>
                  </a:lnTo>
                  <a:lnTo>
                    <a:pt x="413734" y="32517"/>
                  </a:lnTo>
                  <a:lnTo>
                    <a:pt x="412694" y="22363"/>
                  </a:lnTo>
                  <a:lnTo>
                    <a:pt x="408490" y="14423"/>
                  </a:lnTo>
                  <a:lnTo>
                    <a:pt x="394461" y="2482"/>
                  </a:lnTo>
                  <a:lnTo>
                    <a:pt x="385807" y="0"/>
                  </a:lnTo>
                  <a:lnTo>
                    <a:pt x="366832" y="361"/>
                  </a:lnTo>
                  <a:lnTo>
                    <a:pt x="336419" y="7141"/>
                  </a:lnTo>
                  <a:lnTo>
                    <a:pt x="328395" y="13634"/>
                  </a:lnTo>
                  <a:lnTo>
                    <a:pt x="316359" y="33327"/>
                  </a:lnTo>
                  <a:lnTo>
                    <a:pt x="308595" y="76311"/>
                  </a:lnTo>
                  <a:lnTo>
                    <a:pt x="311885" y="114913"/>
                  </a:lnTo>
                  <a:lnTo>
                    <a:pt x="323449" y="134492"/>
                  </a:lnTo>
                  <a:lnTo>
                    <a:pt x="340288" y="149823"/>
                  </a:lnTo>
                  <a:lnTo>
                    <a:pt x="359470" y="160536"/>
                  </a:lnTo>
                  <a:lnTo>
                    <a:pt x="395588" y="167554"/>
                  </a:lnTo>
                  <a:lnTo>
                    <a:pt x="430337" y="164045"/>
                  </a:lnTo>
                  <a:lnTo>
                    <a:pt x="463255" y="149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706031" y="2946288"/>
              <a:ext cx="147400" cy="138562"/>
            </a:xfrm>
            <a:custGeom>
              <a:avLst/>
              <a:gdLst/>
              <a:ahLst/>
              <a:cxnLst/>
              <a:rect l="0" t="0" r="0" b="0"/>
              <a:pathLst>
                <a:path w="147400" h="138562">
                  <a:moveTo>
                    <a:pt x="0" y="22748"/>
                  </a:moveTo>
                  <a:lnTo>
                    <a:pt x="3119" y="65439"/>
                  </a:lnTo>
                  <a:lnTo>
                    <a:pt x="14572" y="96619"/>
                  </a:lnTo>
                  <a:lnTo>
                    <a:pt x="21684" y="110562"/>
                  </a:lnTo>
                  <a:lnTo>
                    <a:pt x="17046" y="105060"/>
                  </a:lnTo>
                  <a:lnTo>
                    <a:pt x="6870" y="76642"/>
                  </a:lnTo>
                  <a:lnTo>
                    <a:pt x="6173" y="54890"/>
                  </a:lnTo>
                  <a:lnTo>
                    <a:pt x="10932" y="34693"/>
                  </a:lnTo>
                  <a:lnTo>
                    <a:pt x="20846" y="17919"/>
                  </a:lnTo>
                  <a:lnTo>
                    <a:pt x="36171" y="5783"/>
                  </a:lnTo>
                  <a:lnTo>
                    <a:pt x="45171" y="910"/>
                  </a:lnTo>
                  <a:lnTo>
                    <a:pt x="53510" y="0"/>
                  </a:lnTo>
                  <a:lnTo>
                    <a:pt x="69016" y="5229"/>
                  </a:lnTo>
                  <a:lnTo>
                    <a:pt x="90899" y="21327"/>
                  </a:lnTo>
                  <a:lnTo>
                    <a:pt x="129637" y="79216"/>
                  </a:lnTo>
                  <a:lnTo>
                    <a:pt x="141616" y="106940"/>
                  </a:lnTo>
                  <a:lnTo>
                    <a:pt x="147399" y="1385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909365" y="2747937"/>
              <a:ext cx="49351" cy="305328"/>
            </a:xfrm>
            <a:custGeom>
              <a:avLst/>
              <a:gdLst/>
              <a:ahLst/>
              <a:cxnLst/>
              <a:rect l="0" t="0" r="0" b="0"/>
              <a:pathLst>
                <a:path w="49351" h="305328">
                  <a:moveTo>
                    <a:pt x="7236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11490" y="143767"/>
                  </a:lnTo>
                  <a:lnTo>
                    <a:pt x="24930" y="203267"/>
                  </a:lnTo>
                  <a:lnTo>
                    <a:pt x="42350" y="262251"/>
                  </a:lnTo>
                  <a:lnTo>
                    <a:pt x="4935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90259" y="2853222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14282" y="8334"/>
                  </a:lnTo>
                  <a:lnTo>
                    <a:pt x="155151" y="10095"/>
                  </a:lnTo>
                  <a:lnTo>
                    <a:pt x="92658" y="18805"/>
                  </a:lnTo>
                  <a:lnTo>
                    <a:pt x="33865" y="2799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345242" y="2909129"/>
              <a:ext cx="224126" cy="178707"/>
            </a:xfrm>
            <a:custGeom>
              <a:avLst/>
              <a:gdLst/>
              <a:ahLst/>
              <a:cxnLst/>
              <a:rect l="0" t="0" r="0" b="0"/>
              <a:pathLst>
                <a:path w="224126" h="178707">
                  <a:moveTo>
                    <a:pt x="182011" y="102021"/>
                  </a:moveTo>
                  <a:lnTo>
                    <a:pt x="162883" y="48146"/>
                  </a:lnTo>
                  <a:lnTo>
                    <a:pt x="151673" y="27774"/>
                  </a:lnTo>
                  <a:lnTo>
                    <a:pt x="132653" y="13260"/>
                  </a:lnTo>
                  <a:lnTo>
                    <a:pt x="108602" y="4080"/>
                  </a:lnTo>
                  <a:lnTo>
                    <a:pt x="82314" y="0"/>
                  </a:lnTo>
                  <a:lnTo>
                    <a:pt x="58153" y="4426"/>
                  </a:lnTo>
                  <a:lnTo>
                    <a:pt x="27940" y="20071"/>
                  </a:lnTo>
                  <a:lnTo>
                    <a:pt x="12929" y="34013"/>
                  </a:lnTo>
                  <a:lnTo>
                    <a:pt x="2359" y="51908"/>
                  </a:lnTo>
                  <a:lnTo>
                    <a:pt x="0" y="77799"/>
                  </a:lnTo>
                  <a:lnTo>
                    <a:pt x="8018" y="130902"/>
                  </a:lnTo>
                  <a:lnTo>
                    <a:pt x="23094" y="158801"/>
                  </a:lnTo>
                  <a:lnTo>
                    <a:pt x="38852" y="171320"/>
                  </a:lnTo>
                  <a:lnTo>
                    <a:pt x="47967" y="176296"/>
                  </a:lnTo>
                  <a:lnTo>
                    <a:pt x="67454" y="178706"/>
                  </a:lnTo>
                  <a:lnTo>
                    <a:pt x="86643" y="174707"/>
                  </a:lnTo>
                  <a:lnTo>
                    <a:pt x="118027" y="153077"/>
                  </a:lnTo>
                  <a:lnTo>
                    <a:pt x="125317" y="146587"/>
                  </a:lnTo>
                  <a:lnTo>
                    <a:pt x="141167" y="115096"/>
                  </a:lnTo>
                  <a:lnTo>
                    <a:pt x="148597" y="71892"/>
                  </a:lnTo>
                  <a:lnTo>
                    <a:pt x="149207" y="73746"/>
                  </a:lnTo>
                  <a:lnTo>
                    <a:pt x="149613" y="79662"/>
                  </a:lnTo>
                  <a:lnTo>
                    <a:pt x="156304" y="92473"/>
                  </a:lnTo>
                  <a:lnTo>
                    <a:pt x="187465" y="132782"/>
                  </a:lnTo>
                  <a:lnTo>
                    <a:pt x="224125" y="1546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32538" y="2747937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3120" y="175311"/>
                  </a:lnTo>
                  <a:lnTo>
                    <a:pt x="9065" y="231552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537782" y="2842694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6704" y="17958"/>
                  </a:lnTo>
                  <a:lnTo>
                    <a:pt x="62654" y="28547"/>
                  </a:lnTo>
                  <a:lnTo>
                    <a:pt x="27143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35527" y="2934188"/>
              <a:ext cx="197137" cy="138463"/>
            </a:xfrm>
            <a:custGeom>
              <a:avLst/>
              <a:gdLst/>
              <a:ahLst/>
              <a:cxnLst/>
              <a:rect l="0" t="0" r="0" b="0"/>
              <a:pathLst>
                <a:path w="197137" h="138463">
                  <a:moveTo>
                    <a:pt x="144494" y="34848"/>
                  </a:moveTo>
                  <a:lnTo>
                    <a:pt x="138904" y="18080"/>
                  </a:lnTo>
                  <a:lnTo>
                    <a:pt x="126802" y="6729"/>
                  </a:lnTo>
                  <a:lnTo>
                    <a:pt x="118661" y="2064"/>
                  </a:lnTo>
                  <a:lnTo>
                    <a:pt x="97138" y="0"/>
                  </a:lnTo>
                  <a:lnTo>
                    <a:pt x="73144" y="4152"/>
                  </a:lnTo>
                  <a:lnTo>
                    <a:pt x="41075" y="19644"/>
                  </a:lnTo>
                  <a:lnTo>
                    <a:pt x="24050" y="32380"/>
                  </a:lnTo>
                  <a:lnTo>
                    <a:pt x="6901" y="58293"/>
                  </a:lnTo>
                  <a:lnTo>
                    <a:pt x="0" y="93787"/>
                  </a:lnTo>
                  <a:lnTo>
                    <a:pt x="4625" y="117195"/>
                  </a:lnTo>
                  <a:lnTo>
                    <a:pt x="9134" y="128351"/>
                  </a:lnTo>
                  <a:lnTo>
                    <a:pt x="15649" y="134618"/>
                  </a:lnTo>
                  <a:lnTo>
                    <a:pt x="23502" y="137626"/>
                  </a:lnTo>
                  <a:lnTo>
                    <a:pt x="32247" y="138462"/>
                  </a:lnTo>
                  <a:lnTo>
                    <a:pt x="48203" y="133151"/>
                  </a:lnTo>
                  <a:lnTo>
                    <a:pt x="63093" y="121822"/>
                  </a:lnTo>
                  <a:lnTo>
                    <a:pt x="83460" y="95713"/>
                  </a:lnTo>
                  <a:lnTo>
                    <a:pt x="105246" y="45073"/>
                  </a:lnTo>
                  <a:lnTo>
                    <a:pt x="108970" y="41665"/>
                  </a:lnTo>
                  <a:lnTo>
                    <a:pt x="112622" y="42902"/>
                  </a:lnTo>
                  <a:lnTo>
                    <a:pt x="152112" y="84452"/>
                  </a:lnTo>
                  <a:lnTo>
                    <a:pt x="197136" y="108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536024" y="2913942"/>
              <a:ext cx="107251" cy="146490"/>
            </a:xfrm>
            <a:custGeom>
              <a:avLst/>
              <a:gdLst/>
              <a:ahLst/>
              <a:cxnLst/>
              <a:rect l="0" t="0" r="0" b="0"/>
              <a:pathLst>
                <a:path w="107251" h="146490">
                  <a:moveTo>
                    <a:pt x="12494" y="76151"/>
                  </a:moveTo>
                  <a:lnTo>
                    <a:pt x="31622" y="128856"/>
                  </a:lnTo>
                  <a:lnTo>
                    <a:pt x="42832" y="144809"/>
                  </a:lnTo>
                  <a:lnTo>
                    <a:pt x="45588" y="146489"/>
                  </a:lnTo>
                  <a:lnTo>
                    <a:pt x="46255" y="144100"/>
                  </a:lnTo>
                  <a:lnTo>
                    <a:pt x="45529" y="138998"/>
                  </a:lnTo>
                  <a:lnTo>
                    <a:pt x="15483" y="75516"/>
                  </a:lnTo>
                  <a:lnTo>
                    <a:pt x="3684" y="54812"/>
                  </a:lnTo>
                  <a:lnTo>
                    <a:pt x="0" y="33911"/>
                  </a:lnTo>
                  <a:lnTo>
                    <a:pt x="655" y="23425"/>
                  </a:lnTo>
                  <a:lnTo>
                    <a:pt x="4601" y="15264"/>
                  </a:lnTo>
                  <a:lnTo>
                    <a:pt x="18345" y="3077"/>
                  </a:lnTo>
                  <a:lnTo>
                    <a:pt x="39271" y="0"/>
                  </a:lnTo>
                  <a:lnTo>
                    <a:pt x="97469" y="10569"/>
                  </a:lnTo>
                  <a:lnTo>
                    <a:pt x="107250" y="129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716974" y="2947979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8333" y="37478"/>
                  </a:lnTo>
                  <a:lnTo>
                    <a:pt x="15684" y="83312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706446" y="286375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780145" y="2962687"/>
              <a:ext cx="176840" cy="290619"/>
            </a:xfrm>
            <a:custGeom>
              <a:avLst/>
              <a:gdLst/>
              <a:ahLst/>
              <a:cxnLst/>
              <a:rect l="0" t="0" r="0" b="0"/>
              <a:pathLst>
                <a:path w="176840" h="290619">
                  <a:moveTo>
                    <a:pt x="136871" y="69520"/>
                  </a:moveTo>
                  <a:lnTo>
                    <a:pt x="127295" y="45473"/>
                  </a:lnTo>
                  <a:lnTo>
                    <a:pt x="109337" y="24051"/>
                  </a:lnTo>
                  <a:lnTo>
                    <a:pt x="91878" y="9927"/>
                  </a:lnTo>
                  <a:lnTo>
                    <a:pt x="66181" y="2090"/>
                  </a:lnTo>
                  <a:lnTo>
                    <a:pt x="51140" y="0"/>
                  </a:lnTo>
                  <a:lnTo>
                    <a:pt x="39943" y="2116"/>
                  </a:lnTo>
                  <a:lnTo>
                    <a:pt x="31308" y="7037"/>
                  </a:lnTo>
                  <a:lnTo>
                    <a:pt x="24382" y="13827"/>
                  </a:lnTo>
                  <a:lnTo>
                    <a:pt x="16686" y="33849"/>
                  </a:lnTo>
                  <a:lnTo>
                    <a:pt x="14633" y="45739"/>
                  </a:lnTo>
                  <a:lnTo>
                    <a:pt x="16775" y="56006"/>
                  </a:lnTo>
                  <a:lnTo>
                    <a:pt x="28513" y="73652"/>
                  </a:lnTo>
                  <a:lnTo>
                    <a:pt x="54852" y="91151"/>
                  </a:lnTo>
                  <a:lnTo>
                    <a:pt x="63474" y="92130"/>
                  </a:lnTo>
                  <a:lnTo>
                    <a:pt x="79293" y="86978"/>
                  </a:lnTo>
                  <a:lnTo>
                    <a:pt x="106943" y="70923"/>
                  </a:lnTo>
                  <a:lnTo>
                    <a:pt x="115749" y="70455"/>
                  </a:lnTo>
                  <a:lnTo>
                    <a:pt x="123960" y="73653"/>
                  </a:lnTo>
                  <a:lnTo>
                    <a:pt x="131773" y="79294"/>
                  </a:lnTo>
                  <a:lnTo>
                    <a:pt x="143574" y="94921"/>
                  </a:lnTo>
                  <a:lnTo>
                    <a:pt x="164443" y="151027"/>
                  </a:lnTo>
                  <a:lnTo>
                    <a:pt x="175766" y="198444"/>
                  </a:lnTo>
                  <a:lnTo>
                    <a:pt x="176839" y="211621"/>
                  </a:lnTo>
                  <a:lnTo>
                    <a:pt x="171792" y="232502"/>
                  </a:lnTo>
                  <a:lnTo>
                    <a:pt x="149488" y="264971"/>
                  </a:lnTo>
                  <a:lnTo>
                    <a:pt x="126880" y="273370"/>
                  </a:lnTo>
                  <a:lnTo>
                    <a:pt x="63459" y="286441"/>
                  </a:lnTo>
                  <a:lnTo>
                    <a:pt x="0" y="2906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969658" y="2726880"/>
              <a:ext cx="221099" cy="284271"/>
            </a:xfrm>
            <a:custGeom>
              <a:avLst/>
              <a:gdLst/>
              <a:ahLst/>
              <a:cxnLst/>
              <a:rect l="0" t="0" r="0" b="0"/>
              <a:pathLst>
                <a:path w="221099" h="284271">
                  <a:moveTo>
                    <a:pt x="0" y="0"/>
                  </a:moveTo>
                  <a:lnTo>
                    <a:pt x="3120" y="48931"/>
                  </a:lnTo>
                  <a:lnTo>
                    <a:pt x="20243" y="108062"/>
                  </a:lnTo>
                  <a:lnTo>
                    <a:pt x="36580" y="158736"/>
                  </a:lnTo>
                  <a:lnTo>
                    <a:pt x="44140" y="216406"/>
                  </a:lnTo>
                  <a:lnTo>
                    <a:pt x="57588" y="273340"/>
                  </a:lnTo>
                  <a:lnTo>
                    <a:pt x="57110" y="273474"/>
                  </a:lnTo>
                  <a:lnTo>
                    <a:pt x="55620" y="270054"/>
                  </a:lnTo>
                  <a:lnTo>
                    <a:pt x="64488" y="213089"/>
                  </a:lnTo>
                  <a:lnTo>
                    <a:pt x="77209" y="179731"/>
                  </a:lnTo>
                  <a:lnTo>
                    <a:pt x="83058" y="168954"/>
                  </a:lnTo>
                  <a:lnTo>
                    <a:pt x="91637" y="162939"/>
                  </a:lnTo>
                  <a:lnTo>
                    <a:pt x="113647" y="159375"/>
                  </a:lnTo>
                  <a:lnTo>
                    <a:pt x="146757" y="163946"/>
                  </a:lnTo>
                  <a:lnTo>
                    <a:pt x="173205" y="178298"/>
                  </a:lnTo>
                  <a:lnTo>
                    <a:pt x="195859" y="202958"/>
                  </a:lnTo>
                  <a:lnTo>
                    <a:pt x="211801" y="232491"/>
                  </a:lnTo>
                  <a:lnTo>
                    <a:pt x="221098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44862" y="2716352"/>
              <a:ext cx="30123" cy="273742"/>
            </a:xfrm>
            <a:custGeom>
              <a:avLst/>
              <a:gdLst/>
              <a:ahLst/>
              <a:cxnLst/>
              <a:rect l="0" t="0" r="0" b="0"/>
              <a:pathLst>
                <a:path w="30123" h="273742">
                  <a:moveTo>
                    <a:pt x="9065" y="0"/>
                  </a:moveTo>
                  <a:lnTo>
                    <a:pt x="0" y="58617"/>
                  </a:lnTo>
                  <a:lnTo>
                    <a:pt x="1165" y="118857"/>
                  </a:lnTo>
                  <a:lnTo>
                    <a:pt x="15260" y="173216"/>
                  </a:lnTo>
                  <a:lnTo>
                    <a:pt x="24327" y="233997"/>
                  </a:lnTo>
                  <a:lnTo>
                    <a:pt x="30122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190756" y="2832165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26085" y="17959"/>
                  </a:lnTo>
                  <a:lnTo>
                    <a:pt x="81058" y="28547"/>
                  </a:lnTo>
                  <a:lnTo>
                    <a:pt x="18300" y="311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678351" y="2934116"/>
              <a:ext cx="207287" cy="150755"/>
            </a:xfrm>
            <a:custGeom>
              <a:avLst/>
              <a:gdLst/>
              <a:ahLst/>
              <a:cxnLst/>
              <a:rect l="0" t="0" r="0" b="0"/>
              <a:pathLst>
                <a:path w="207287" h="150755">
                  <a:moveTo>
                    <a:pt x="112529" y="55977"/>
                  </a:moveTo>
                  <a:lnTo>
                    <a:pt x="118119" y="39209"/>
                  </a:lnTo>
                  <a:lnTo>
                    <a:pt x="117425" y="31931"/>
                  </a:lnTo>
                  <a:lnTo>
                    <a:pt x="110416" y="17604"/>
                  </a:lnTo>
                  <a:lnTo>
                    <a:pt x="96382" y="6557"/>
                  </a:lnTo>
                  <a:lnTo>
                    <a:pt x="87727" y="1973"/>
                  </a:lnTo>
                  <a:lnTo>
                    <a:pt x="68751" y="0"/>
                  </a:lnTo>
                  <a:lnTo>
                    <a:pt x="48619" y="4192"/>
                  </a:lnTo>
                  <a:lnTo>
                    <a:pt x="27972" y="13854"/>
                  </a:lnTo>
                  <a:lnTo>
                    <a:pt x="13337" y="32187"/>
                  </a:lnTo>
                  <a:lnTo>
                    <a:pt x="4103" y="55932"/>
                  </a:lnTo>
                  <a:lnTo>
                    <a:pt x="0" y="82083"/>
                  </a:lnTo>
                  <a:lnTo>
                    <a:pt x="4414" y="106184"/>
                  </a:lnTo>
                  <a:lnTo>
                    <a:pt x="20054" y="136364"/>
                  </a:lnTo>
                  <a:lnTo>
                    <a:pt x="26313" y="144663"/>
                  </a:lnTo>
                  <a:lnTo>
                    <a:pt x="33995" y="149026"/>
                  </a:lnTo>
                  <a:lnTo>
                    <a:pt x="51889" y="150754"/>
                  </a:lnTo>
                  <a:lnTo>
                    <a:pt x="81694" y="145150"/>
                  </a:lnTo>
                  <a:lnTo>
                    <a:pt x="99215" y="133044"/>
                  </a:lnTo>
                  <a:lnTo>
                    <a:pt x="113631" y="115966"/>
                  </a:lnTo>
                  <a:lnTo>
                    <a:pt x="123938" y="96676"/>
                  </a:lnTo>
                  <a:lnTo>
                    <a:pt x="129494" y="93638"/>
                  </a:lnTo>
                  <a:lnTo>
                    <a:pt x="135537" y="95123"/>
                  </a:lnTo>
                  <a:lnTo>
                    <a:pt x="148491" y="106130"/>
                  </a:lnTo>
                  <a:lnTo>
                    <a:pt x="162048" y="122721"/>
                  </a:lnTo>
                  <a:lnTo>
                    <a:pt x="170109" y="126209"/>
                  </a:lnTo>
                  <a:lnTo>
                    <a:pt x="178992" y="126195"/>
                  </a:lnTo>
                  <a:lnTo>
                    <a:pt x="207286" y="1191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899477" y="2927022"/>
              <a:ext cx="158847" cy="147882"/>
            </a:xfrm>
            <a:custGeom>
              <a:avLst/>
              <a:gdLst/>
              <a:ahLst/>
              <a:cxnLst/>
              <a:rect l="0" t="0" r="0" b="0"/>
              <a:pathLst>
                <a:path w="158847" h="147882">
                  <a:moveTo>
                    <a:pt x="7217" y="63071"/>
                  </a:moveTo>
                  <a:lnTo>
                    <a:pt x="24005" y="118116"/>
                  </a:lnTo>
                  <a:lnTo>
                    <a:pt x="26376" y="142907"/>
                  </a:lnTo>
                  <a:lnTo>
                    <a:pt x="25839" y="147881"/>
                  </a:lnTo>
                  <a:lnTo>
                    <a:pt x="24312" y="147687"/>
                  </a:lnTo>
                  <a:lnTo>
                    <a:pt x="7864" y="116570"/>
                  </a:lnTo>
                  <a:lnTo>
                    <a:pt x="0" y="73203"/>
                  </a:lnTo>
                  <a:lnTo>
                    <a:pt x="3259" y="34488"/>
                  </a:lnTo>
                  <a:lnTo>
                    <a:pt x="11697" y="14882"/>
                  </a:lnTo>
                  <a:lnTo>
                    <a:pt x="17223" y="6379"/>
                  </a:lnTo>
                  <a:lnTo>
                    <a:pt x="25586" y="1879"/>
                  </a:lnTo>
                  <a:lnTo>
                    <a:pt x="47356" y="0"/>
                  </a:lnTo>
                  <a:lnTo>
                    <a:pt x="80331" y="11108"/>
                  </a:lnTo>
                  <a:lnTo>
                    <a:pt x="129382" y="49401"/>
                  </a:lnTo>
                  <a:lnTo>
                    <a:pt x="145320" y="75788"/>
                  </a:lnTo>
                  <a:lnTo>
                    <a:pt x="158846" y="112636"/>
                  </a:lnTo>
                  <a:lnTo>
                    <a:pt x="158606" y="117171"/>
                  </a:lnTo>
                  <a:lnTo>
                    <a:pt x="154616" y="1262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064622" y="2951678"/>
              <a:ext cx="224158" cy="287620"/>
            </a:xfrm>
            <a:custGeom>
              <a:avLst/>
              <a:gdLst/>
              <a:ahLst/>
              <a:cxnLst/>
              <a:rect l="0" t="0" r="0" b="0"/>
              <a:pathLst>
                <a:path w="224158" h="287620">
                  <a:moveTo>
                    <a:pt x="168455" y="38415"/>
                  </a:moveTo>
                  <a:lnTo>
                    <a:pt x="133558" y="9106"/>
                  </a:lnTo>
                  <a:lnTo>
                    <a:pt x="111222" y="1992"/>
                  </a:lnTo>
                  <a:lnTo>
                    <a:pt x="86867" y="0"/>
                  </a:lnTo>
                  <a:lnTo>
                    <a:pt x="64343" y="3014"/>
                  </a:lnTo>
                  <a:lnTo>
                    <a:pt x="55764" y="7796"/>
                  </a:lnTo>
                  <a:lnTo>
                    <a:pt x="43111" y="22467"/>
                  </a:lnTo>
                  <a:lnTo>
                    <a:pt x="39828" y="43805"/>
                  </a:lnTo>
                  <a:lnTo>
                    <a:pt x="43437" y="67717"/>
                  </a:lnTo>
                  <a:lnTo>
                    <a:pt x="52840" y="90042"/>
                  </a:lnTo>
                  <a:lnTo>
                    <a:pt x="60963" y="97400"/>
                  </a:lnTo>
                  <a:lnTo>
                    <a:pt x="82467" y="105575"/>
                  </a:lnTo>
                  <a:lnTo>
                    <a:pt x="92413" y="105415"/>
                  </a:lnTo>
                  <a:lnTo>
                    <a:pt x="109702" y="98998"/>
                  </a:lnTo>
                  <a:lnTo>
                    <a:pt x="132590" y="76642"/>
                  </a:lnTo>
                  <a:lnTo>
                    <a:pt x="139866" y="74428"/>
                  </a:lnTo>
                  <a:lnTo>
                    <a:pt x="147056" y="76462"/>
                  </a:lnTo>
                  <a:lnTo>
                    <a:pt x="154189" y="81327"/>
                  </a:lnTo>
                  <a:lnTo>
                    <a:pt x="165234" y="99211"/>
                  </a:lnTo>
                  <a:lnTo>
                    <a:pt x="186749" y="155086"/>
                  </a:lnTo>
                  <a:lnTo>
                    <a:pt x="208290" y="207733"/>
                  </a:lnTo>
                  <a:lnTo>
                    <a:pt x="224157" y="257604"/>
                  </a:lnTo>
                  <a:lnTo>
                    <a:pt x="221968" y="266429"/>
                  </a:lnTo>
                  <a:lnTo>
                    <a:pt x="215829" y="273483"/>
                  </a:lnTo>
                  <a:lnTo>
                    <a:pt x="207057" y="279355"/>
                  </a:lnTo>
                  <a:lnTo>
                    <a:pt x="172354" y="287619"/>
                  </a:lnTo>
                  <a:lnTo>
                    <a:pt x="118706" y="282006"/>
                  </a:lnTo>
                  <a:lnTo>
                    <a:pt x="66169" y="269632"/>
                  </a:lnTo>
                  <a:lnTo>
                    <a:pt x="32473" y="262512"/>
                  </a:lnTo>
                  <a:lnTo>
                    <a:pt x="0" y="25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311716" y="2790051"/>
              <a:ext cx="268803" cy="326385"/>
            </a:xfrm>
            <a:custGeom>
              <a:avLst/>
              <a:gdLst/>
              <a:ahLst/>
              <a:cxnLst/>
              <a:rect l="0" t="0" r="0" b="0"/>
              <a:pathLst>
                <a:path w="268803" h="326385">
                  <a:moveTo>
                    <a:pt x="5590" y="0"/>
                  </a:moveTo>
                  <a:lnTo>
                    <a:pt x="0" y="22357"/>
                  </a:lnTo>
                  <a:lnTo>
                    <a:pt x="3495" y="45812"/>
                  </a:lnTo>
                  <a:lnTo>
                    <a:pt x="12378" y="88443"/>
                  </a:lnTo>
                  <a:lnTo>
                    <a:pt x="15009" y="138120"/>
                  </a:lnTo>
                  <a:lnTo>
                    <a:pt x="21488" y="196129"/>
                  </a:lnTo>
                  <a:lnTo>
                    <a:pt x="25627" y="249789"/>
                  </a:lnTo>
                  <a:lnTo>
                    <a:pt x="25174" y="283282"/>
                  </a:lnTo>
                  <a:lnTo>
                    <a:pt x="23325" y="283611"/>
                  </a:lnTo>
                  <a:lnTo>
                    <a:pt x="20923" y="280321"/>
                  </a:lnTo>
                  <a:lnTo>
                    <a:pt x="23130" y="253334"/>
                  </a:lnTo>
                  <a:lnTo>
                    <a:pt x="27812" y="244929"/>
                  </a:lnTo>
                  <a:lnTo>
                    <a:pt x="42373" y="232470"/>
                  </a:lnTo>
                  <a:lnTo>
                    <a:pt x="100802" y="207443"/>
                  </a:lnTo>
                  <a:lnTo>
                    <a:pt x="158262" y="194778"/>
                  </a:lnTo>
                  <a:lnTo>
                    <a:pt x="190555" y="170926"/>
                  </a:lnTo>
                  <a:lnTo>
                    <a:pt x="193241" y="163084"/>
                  </a:lnTo>
                  <a:lnTo>
                    <a:pt x="189986" y="145012"/>
                  </a:lnTo>
                  <a:lnTo>
                    <a:pt x="184672" y="137619"/>
                  </a:lnTo>
                  <a:lnTo>
                    <a:pt x="169410" y="126285"/>
                  </a:lnTo>
                  <a:lnTo>
                    <a:pt x="129908" y="118916"/>
                  </a:lnTo>
                  <a:lnTo>
                    <a:pt x="104125" y="123432"/>
                  </a:lnTo>
                  <a:lnTo>
                    <a:pt x="92337" y="127912"/>
                  </a:lnTo>
                  <a:lnTo>
                    <a:pt x="76119" y="142248"/>
                  </a:lnTo>
                  <a:lnTo>
                    <a:pt x="56176" y="180047"/>
                  </a:lnTo>
                  <a:lnTo>
                    <a:pt x="57708" y="203633"/>
                  </a:lnTo>
                  <a:lnTo>
                    <a:pt x="72166" y="251314"/>
                  </a:lnTo>
                  <a:lnTo>
                    <a:pt x="85482" y="270013"/>
                  </a:lnTo>
                  <a:lnTo>
                    <a:pt x="122627" y="301081"/>
                  </a:lnTo>
                  <a:lnTo>
                    <a:pt x="153351" y="317067"/>
                  </a:lnTo>
                  <a:lnTo>
                    <a:pt x="210815" y="324543"/>
                  </a:lnTo>
                  <a:lnTo>
                    <a:pt x="268802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4" name="Straight Connector 133"/>
          <p:cNvCxnSpPr/>
          <p:nvPr/>
        </p:nvCxnSpPr>
        <p:spPr>
          <a:xfrm flipH="1">
            <a:off x="2242566" y="4695697"/>
            <a:ext cx="5169535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 flipV="1">
            <a:off x="5180076" y="3302000"/>
            <a:ext cx="0" cy="2699258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Freeform 135"/>
          <p:cNvSpPr/>
          <p:nvPr/>
        </p:nvSpPr>
        <p:spPr>
          <a:xfrm>
            <a:off x="4967831" y="4479277"/>
            <a:ext cx="180605" cy="226962"/>
          </a:xfrm>
          <a:custGeom>
            <a:avLst/>
            <a:gdLst/>
            <a:ahLst/>
            <a:cxnLst/>
            <a:rect l="0" t="0" r="0" b="0"/>
            <a:pathLst>
              <a:path w="180605" h="226962">
                <a:moveTo>
                  <a:pt x="180604" y="5863"/>
                </a:moveTo>
                <a:lnTo>
                  <a:pt x="137912" y="8982"/>
                </a:lnTo>
                <a:lnTo>
                  <a:pt x="117176" y="11929"/>
                </a:lnTo>
                <a:lnTo>
                  <a:pt x="59167" y="6892"/>
                </a:lnTo>
                <a:lnTo>
                  <a:pt x="15457" y="0"/>
                </a:lnTo>
                <a:lnTo>
                  <a:pt x="2700" y="2477"/>
                </a:lnTo>
                <a:lnTo>
                  <a:pt x="0" y="7115"/>
                </a:lnTo>
                <a:lnTo>
                  <a:pt x="2493" y="66775"/>
                </a:lnTo>
                <a:lnTo>
                  <a:pt x="10645" y="126968"/>
                </a:lnTo>
                <a:lnTo>
                  <a:pt x="21613" y="189956"/>
                </a:lnTo>
                <a:lnTo>
                  <a:pt x="22676" y="22696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5136687" y="4676737"/>
            <a:ext cx="317075" cy="324300"/>
            <a:chOff x="5136687" y="4676737"/>
            <a:chExt cx="317075" cy="324300"/>
          </a:xfrm>
        </p:grpSpPr>
        <p:sp>
          <p:nvSpPr>
            <p:cNvPr id="137" name="Freeform 136"/>
            <p:cNvSpPr/>
            <p:nvPr/>
          </p:nvSpPr>
          <p:spPr>
            <a:xfrm>
              <a:off x="5136687" y="4676737"/>
              <a:ext cx="78221" cy="68859"/>
            </a:xfrm>
            <a:custGeom>
              <a:avLst/>
              <a:gdLst/>
              <a:ahLst/>
              <a:cxnLst/>
              <a:rect l="0" t="0" r="0" b="0"/>
              <a:pathLst>
                <a:path w="78221" h="68859">
                  <a:moveTo>
                    <a:pt x="43334" y="18972"/>
                  </a:moveTo>
                  <a:lnTo>
                    <a:pt x="26566" y="13383"/>
                  </a:lnTo>
                  <a:lnTo>
                    <a:pt x="19287" y="14077"/>
                  </a:lnTo>
                  <a:lnTo>
                    <a:pt x="4960" y="21086"/>
                  </a:lnTo>
                  <a:lnTo>
                    <a:pt x="3713" y="26231"/>
                  </a:lnTo>
                  <a:lnTo>
                    <a:pt x="6391" y="32000"/>
                  </a:lnTo>
                  <a:lnTo>
                    <a:pt x="11686" y="38186"/>
                  </a:lnTo>
                  <a:lnTo>
                    <a:pt x="30048" y="45060"/>
                  </a:lnTo>
                  <a:lnTo>
                    <a:pt x="41495" y="46892"/>
                  </a:lnTo>
                  <a:lnTo>
                    <a:pt x="49127" y="43435"/>
                  </a:lnTo>
                  <a:lnTo>
                    <a:pt x="54215" y="36450"/>
                  </a:lnTo>
                  <a:lnTo>
                    <a:pt x="57607" y="27115"/>
                  </a:lnTo>
                  <a:lnTo>
                    <a:pt x="56358" y="18551"/>
                  </a:lnTo>
                  <a:lnTo>
                    <a:pt x="45613" y="2798"/>
                  </a:lnTo>
                  <a:lnTo>
                    <a:pt x="37834" y="0"/>
                  </a:lnTo>
                  <a:lnTo>
                    <a:pt x="19832" y="3131"/>
                  </a:lnTo>
                  <a:lnTo>
                    <a:pt x="12458" y="8412"/>
                  </a:lnTo>
                  <a:lnTo>
                    <a:pt x="1145" y="23638"/>
                  </a:lnTo>
                  <a:lnTo>
                    <a:pt x="0" y="31441"/>
                  </a:lnTo>
                  <a:lnTo>
                    <a:pt x="1576" y="38983"/>
                  </a:lnTo>
                  <a:lnTo>
                    <a:pt x="4967" y="46351"/>
                  </a:lnTo>
                  <a:lnTo>
                    <a:pt x="18093" y="57657"/>
                  </a:lnTo>
                  <a:lnTo>
                    <a:pt x="36795" y="65411"/>
                  </a:lnTo>
                  <a:lnTo>
                    <a:pt x="60704" y="68858"/>
                  </a:lnTo>
                  <a:lnTo>
                    <a:pt x="68952" y="65097"/>
                  </a:lnTo>
                  <a:lnTo>
                    <a:pt x="74450" y="57911"/>
                  </a:lnTo>
                  <a:lnTo>
                    <a:pt x="78116" y="48441"/>
                  </a:lnTo>
                  <a:lnTo>
                    <a:pt x="78220" y="39788"/>
                  </a:lnTo>
                  <a:lnTo>
                    <a:pt x="72096" y="23934"/>
                  </a:lnTo>
                  <a:lnTo>
                    <a:pt x="58457" y="12209"/>
                  </a:lnTo>
                  <a:lnTo>
                    <a:pt x="49906" y="7444"/>
                  </a:lnTo>
                  <a:lnTo>
                    <a:pt x="43036" y="7778"/>
                  </a:lnTo>
                  <a:lnTo>
                    <a:pt x="37286" y="11509"/>
                  </a:lnTo>
                  <a:lnTo>
                    <a:pt x="22276" y="29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53720" y="4820328"/>
              <a:ext cx="200042" cy="180709"/>
            </a:xfrm>
            <a:custGeom>
              <a:avLst/>
              <a:gdLst/>
              <a:ahLst/>
              <a:cxnLst/>
              <a:rect l="0" t="0" r="0" b="0"/>
              <a:pathLst>
                <a:path w="200042" h="180709">
                  <a:moveTo>
                    <a:pt x="0" y="149122"/>
                  </a:moveTo>
                  <a:lnTo>
                    <a:pt x="5589" y="165890"/>
                  </a:lnTo>
                  <a:lnTo>
                    <a:pt x="8405" y="167320"/>
                  </a:lnTo>
                  <a:lnTo>
                    <a:pt x="11453" y="164764"/>
                  </a:lnTo>
                  <a:lnTo>
                    <a:pt x="17958" y="151395"/>
                  </a:lnTo>
                  <a:lnTo>
                    <a:pt x="28547" y="104684"/>
                  </a:lnTo>
                  <a:lnTo>
                    <a:pt x="30985" y="50397"/>
                  </a:lnTo>
                  <a:lnTo>
                    <a:pt x="37558" y="28816"/>
                  </a:lnTo>
                  <a:lnTo>
                    <a:pt x="42586" y="19785"/>
                  </a:lnTo>
                  <a:lnTo>
                    <a:pt x="45938" y="18444"/>
                  </a:lnTo>
                  <a:lnTo>
                    <a:pt x="48173" y="22229"/>
                  </a:lnTo>
                  <a:lnTo>
                    <a:pt x="57349" y="56337"/>
                  </a:lnTo>
                  <a:lnTo>
                    <a:pt x="72624" y="80946"/>
                  </a:lnTo>
                  <a:lnTo>
                    <a:pt x="80001" y="84954"/>
                  </a:lnTo>
                  <a:lnTo>
                    <a:pt x="97557" y="86288"/>
                  </a:lnTo>
                  <a:lnTo>
                    <a:pt x="105982" y="82666"/>
                  </a:lnTo>
                  <a:lnTo>
                    <a:pt x="121583" y="69284"/>
                  </a:lnTo>
                  <a:lnTo>
                    <a:pt x="130076" y="48518"/>
                  </a:lnTo>
                  <a:lnTo>
                    <a:pt x="136190" y="24861"/>
                  </a:lnTo>
                  <a:lnTo>
                    <a:pt x="146707" y="2648"/>
                  </a:lnTo>
                  <a:lnTo>
                    <a:pt x="150447" y="0"/>
                  </a:lnTo>
                  <a:lnTo>
                    <a:pt x="152940" y="2914"/>
                  </a:lnTo>
                  <a:lnTo>
                    <a:pt x="165823" y="58514"/>
                  </a:lnTo>
                  <a:lnTo>
                    <a:pt x="176515" y="116697"/>
                  </a:lnTo>
                  <a:lnTo>
                    <a:pt x="189718" y="156365"/>
                  </a:lnTo>
                  <a:lnTo>
                    <a:pt x="200041" y="180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025318" y="4817416"/>
            <a:ext cx="154082" cy="220270"/>
            <a:chOff x="2025318" y="4817416"/>
            <a:chExt cx="154082" cy="220270"/>
          </a:xfrm>
        </p:grpSpPr>
        <p:sp>
          <p:nvSpPr>
            <p:cNvPr id="140" name="Freeform 139"/>
            <p:cNvSpPr/>
            <p:nvPr/>
          </p:nvSpPr>
          <p:spPr>
            <a:xfrm>
              <a:off x="2025318" y="4817416"/>
              <a:ext cx="154082" cy="220270"/>
            </a:xfrm>
            <a:custGeom>
              <a:avLst/>
              <a:gdLst/>
              <a:ahLst/>
              <a:cxnLst/>
              <a:rect l="0" t="0" r="0" b="0"/>
              <a:pathLst>
                <a:path w="154082" h="220270">
                  <a:moveTo>
                    <a:pt x="69853" y="36221"/>
                  </a:moveTo>
                  <a:lnTo>
                    <a:pt x="51894" y="90096"/>
                  </a:lnTo>
                  <a:lnTo>
                    <a:pt x="41306" y="137460"/>
                  </a:lnTo>
                  <a:lnTo>
                    <a:pt x="37278" y="166614"/>
                  </a:lnTo>
                  <a:lnTo>
                    <a:pt x="21856" y="201588"/>
                  </a:lnTo>
                  <a:lnTo>
                    <a:pt x="9137" y="219292"/>
                  </a:lnTo>
                  <a:lnTo>
                    <a:pt x="4809" y="220269"/>
                  </a:lnTo>
                  <a:lnTo>
                    <a:pt x="1923" y="216242"/>
                  </a:lnTo>
                  <a:lnTo>
                    <a:pt x="0" y="208877"/>
                  </a:lnTo>
                  <a:lnTo>
                    <a:pt x="2882" y="181745"/>
                  </a:lnTo>
                  <a:lnTo>
                    <a:pt x="21002" y="120284"/>
                  </a:lnTo>
                  <a:lnTo>
                    <a:pt x="50866" y="60739"/>
                  </a:lnTo>
                  <a:lnTo>
                    <a:pt x="67229" y="17017"/>
                  </a:lnTo>
                  <a:lnTo>
                    <a:pt x="78825" y="0"/>
                  </a:lnTo>
                  <a:lnTo>
                    <a:pt x="84023" y="375"/>
                  </a:lnTo>
                  <a:lnTo>
                    <a:pt x="88658" y="6475"/>
                  </a:lnTo>
                  <a:lnTo>
                    <a:pt x="111769" y="67968"/>
                  </a:lnTo>
                  <a:lnTo>
                    <a:pt x="133006" y="130992"/>
                  </a:lnTo>
                  <a:lnTo>
                    <a:pt x="154081" y="1941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095171" y="4958922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7591456" y="4675324"/>
            <a:ext cx="224842" cy="342421"/>
          </a:xfrm>
          <a:custGeom>
            <a:avLst/>
            <a:gdLst/>
            <a:ahLst/>
            <a:cxnLst/>
            <a:rect l="0" t="0" r="0" b="0"/>
            <a:pathLst>
              <a:path w="224842" h="342421">
                <a:moveTo>
                  <a:pt x="20647" y="146728"/>
                </a:moveTo>
                <a:lnTo>
                  <a:pt x="35302" y="199755"/>
                </a:lnTo>
                <a:lnTo>
                  <a:pt x="41609" y="249966"/>
                </a:lnTo>
                <a:lnTo>
                  <a:pt x="47395" y="282862"/>
                </a:lnTo>
                <a:lnTo>
                  <a:pt x="46668" y="283107"/>
                </a:lnTo>
                <a:lnTo>
                  <a:pt x="27340" y="229694"/>
                </a:lnTo>
                <a:lnTo>
                  <a:pt x="10076" y="175028"/>
                </a:lnTo>
                <a:lnTo>
                  <a:pt x="1661" y="121512"/>
                </a:lnTo>
                <a:lnTo>
                  <a:pt x="0" y="65881"/>
                </a:lnTo>
                <a:lnTo>
                  <a:pt x="2051" y="26197"/>
                </a:lnTo>
                <a:lnTo>
                  <a:pt x="10822" y="6980"/>
                </a:lnTo>
                <a:lnTo>
                  <a:pt x="17607" y="2090"/>
                </a:lnTo>
                <a:lnTo>
                  <a:pt x="25639" y="0"/>
                </a:lnTo>
                <a:lnTo>
                  <a:pt x="53712" y="2647"/>
                </a:lnTo>
                <a:lnTo>
                  <a:pt x="72777" y="8992"/>
                </a:lnTo>
                <a:lnTo>
                  <a:pt x="89050" y="19611"/>
                </a:lnTo>
                <a:lnTo>
                  <a:pt x="100962" y="35249"/>
                </a:lnTo>
                <a:lnTo>
                  <a:pt x="118140" y="73884"/>
                </a:lnTo>
                <a:lnTo>
                  <a:pt x="119350" y="94466"/>
                </a:lnTo>
                <a:lnTo>
                  <a:pt x="114818" y="115311"/>
                </a:lnTo>
                <a:lnTo>
                  <a:pt x="105005" y="136274"/>
                </a:lnTo>
                <a:lnTo>
                  <a:pt x="89726" y="151050"/>
                </a:lnTo>
                <a:lnTo>
                  <a:pt x="80738" y="156628"/>
                </a:lnTo>
                <a:lnTo>
                  <a:pt x="78255" y="159177"/>
                </a:lnTo>
                <a:lnTo>
                  <a:pt x="80109" y="159707"/>
                </a:lnTo>
                <a:lnTo>
                  <a:pt x="84856" y="158890"/>
                </a:lnTo>
                <a:lnTo>
                  <a:pt x="137476" y="172054"/>
                </a:lnTo>
                <a:lnTo>
                  <a:pt x="168347" y="187637"/>
                </a:lnTo>
                <a:lnTo>
                  <a:pt x="194132" y="212661"/>
                </a:lnTo>
                <a:lnTo>
                  <a:pt x="219502" y="262905"/>
                </a:lnTo>
                <a:lnTo>
                  <a:pt x="224841" y="283760"/>
                </a:lnTo>
                <a:lnTo>
                  <a:pt x="223314" y="304727"/>
                </a:lnTo>
                <a:lnTo>
                  <a:pt x="212497" y="322624"/>
                </a:lnTo>
                <a:lnTo>
                  <a:pt x="204699" y="330673"/>
                </a:lnTo>
                <a:lnTo>
                  <a:pt x="183557" y="339615"/>
                </a:lnTo>
                <a:lnTo>
                  <a:pt x="158563" y="342420"/>
                </a:lnTo>
                <a:lnTo>
                  <a:pt x="110628" y="337807"/>
                </a:lnTo>
                <a:lnTo>
                  <a:pt x="83818" y="3362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83530" y="247117"/>
            <a:ext cx="1564284" cy="584635"/>
            <a:chOff x="583530" y="247117"/>
            <a:chExt cx="1564284" cy="584635"/>
          </a:xfrm>
        </p:grpSpPr>
        <p:sp>
          <p:nvSpPr>
            <p:cNvPr id="2" name="Freeform 1"/>
            <p:cNvSpPr/>
            <p:nvPr/>
          </p:nvSpPr>
          <p:spPr>
            <a:xfrm>
              <a:off x="583530" y="247117"/>
              <a:ext cx="328445" cy="533677"/>
            </a:xfrm>
            <a:custGeom>
              <a:avLst/>
              <a:gdLst/>
              <a:ahLst/>
              <a:cxnLst/>
              <a:rect l="0" t="0" r="0" b="0"/>
              <a:pathLst>
                <a:path w="328445" h="533677">
                  <a:moveTo>
                    <a:pt x="6065" y="121380"/>
                  </a:moveTo>
                  <a:lnTo>
                    <a:pt x="0" y="156172"/>
                  </a:lnTo>
                  <a:lnTo>
                    <a:pt x="7640" y="211917"/>
                  </a:lnTo>
                  <a:lnTo>
                    <a:pt x="20414" y="274185"/>
                  </a:lnTo>
                  <a:lnTo>
                    <a:pt x="30724" y="333552"/>
                  </a:lnTo>
                  <a:lnTo>
                    <a:pt x="41188" y="390006"/>
                  </a:lnTo>
                  <a:lnTo>
                    <a:pt x="46108" y="443778"/>
                  </a:lnTo>
                  <a:lnTo>
                    <a:pt x="56176" y="504775"/>
                  </a:lnTo>
                  <a:lnTo>
                    <a:pt x="63677" y="533676"/>
                  </a:lnTo>
                  <a:lnTo>
                    <a:pt x="63190" y="533114"/>
                  </a:lnTo>
                  <a:lnTo>
                    <a:pt x="61696" y="529231"/>
                  </a:lnTo>
                  <a:lnTo>
                    <a:pt x="55982" y="473555"/>
                  </a:lnTo>
                  <a:lnTo>
                    <a:pt x="50491" y="421870"/>
                  </a:lnTo>
                  <a:lnTo>
                    <a:pt x="45745" y="365222"/>
                  </a:lnTo>
                  <a:lnTo>
                    <a:pt x="33660" y="304857"/>
                  </a:lnTo>
                  <a:lnTo>
                    <a:pt x="29584" y="242327"/>
                  </a:lnTo>
                  <a:lnTo>
                    <a:pt x="33571" y="192181"/>
                  </a:lnTo>
                  <a:lnTo>
                    <a:pt x="28743" y="132722"/>
                  </a:lnTo>
                  <a:lnTo>
                    <a:pt x="33032" y="75917"/>
                  </a:lnTo>
                  <a:lnTo>
                    <a:pt x="46314" y="29212"/>
                  </a:lnTo>
                  <a:lnTo>
                    <a:pt x="57489" y="11786"/>
                  </a:lnTo>
                  <a:lnTo>
                    <a:pt x="66084" y="6203"/>
                  </a:lnTo>
                  <a:lnTo>
                    <a:pt x="88112" y="0"/>
                  </a:lnTo>
                  <a:lnTo>
                    <a:pt x="113501" y="3483"/>
                  </a:lnTo>
                  <a:lnTo>
                    <a:pt x="138042" y="13999"/>
                  </a:lnTo>
                  <a:lnTo>
                    <a:pt x="195057" y="69478"/>
                  </a:lnTo>
                  <a:lnTo>
                    <a:pt x="223248" y="110998"/>
                  </a:lnTo>
                  <a:lnTo>
                    <a:pt x="228063" y="121477"/>
                  </a:lnTo>
                  <a:lnTo>
                    <a:pt x="230293" y="148719"/>
                  </a:lnTo>
                  <a:lnTo>
                    <a:pt x="226215" y="176815"/>
                  </a:lnTo>
                  <a:lnTo>
                    <a:pt x="216604" y="197100"/>
                  </a:lnTo>
                  <a:lnTo>
                    <a:pt x="182964" y="236423"/>
                  </a:lnTo>
                  <a:lnTo>
                    <a:pt x="163066" y="252839"/>
                  </a:lnTo>
                  <a:lnTo>
                    <a:pt x="139404" y="261694"/>
                  </a:lnTo>
                  <a:lnTo>
                    <a:pt x="91675" y="272969"/>
                  </a:lnTo>
                  <a:lnTo>
                    <a:pt x="86535" y="272742"/>
                  </a:lnTo>
                  <a:lnTo>
                    <a:pt x="85448" y="270251"/>
                  </a:lnTo>
                  <a:lnTo>
                    <a:pt x="87063" y="266251"/>
                  </a:lnTo>
                  <a:lnTo>
                    <a:pt x="98216" y="258687"/>
                  </a:lnTo>
                  <a:lnTo>
                    <a:pt x="106104" y="255032"/>
                  </a:lnTo>
                  <a:lnTo>
                    <a:pt x="127346" y="254090"/>
                  </a:lnTo>
                  <a:lnTo>
                    <a:pt x="184383" y="266108"/>
                  </a:lnTo>
                  <a:lnTo>
                    <a:pt x="243194" y="288517"/>
                  </a:lnTo>
                  <a:lnTo>
                    <a:pt x="288749" y="321710"/>
                  </a:lnTo>
                  <a:lnTo>
                    <a:pt x="318097" y="355144"/>
                  </a:lnTo>
                  <a:lnTo>
                    <a:pt x="326070" y="378133"/>
                  </a:lnTo>
                  <a:lnTo>
                    <a:pt x="328444" y="402779"/>
                  </a:lnTo>
                  <a:lnTo>
                    <a:pt x="325600" y="425430"/>
                  </a:lnTo>
                  <a:lnTo>
                    <a:pt x="317316" y="444077"/>
                  </a:lnTo>
                  <a:lnTo>
                    <a:pt x="304666" y="460163"/>
                  </a:lnTo>
                  <a:lnTo>
                    <a:pt x="277814" y="481203"/>
                  </a:lnTo>
                  <a:lnTo>
                    <a:pt x="257864" y="491091"/>
                  </a:lnTo>
                  <a:lnTo>
                    <a:pt x="200819" y="498566"/>
                  </a:lnTo>
                  <a:lnTo>
                    <a:pt x="146397" y="496923"/>
                  </a:lnTo>
                  <a:lnTo>
                    <a:pt x="101506" y="485680"/>
                  </a:lnTo>
                  <a:lnTo>
                    <a:pt x="89427" y="479043"/>
                  </a:lnTo>
                  <a:lnTo>
                    <a:pt x="79765" y="468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0735" y="568538"/>
              <a:ext cx="14656" cy="136872"/>
            </a:xfrm>
            <a:custGeom>
              <a:avLst/>
              <a:gdLst/>
              <a:ahLst/>
              <a:cxnLst/>
              <a:rect l="0" t="0" r="0" b="0"/>
              <a:pathLst>
                <a:path w="14656" h="136872">
                  <a:moveTo>
                    <a:pt x="0" y="0"/>
                  </a:moveTo>
                  <a:lnTo>
                    <a:pt x="5589" y="58617"/>
                  </a:lnTo>
                  <a:lnTo>
                    <a:pt x="14655" y="93407"/>
                  </a:lnTo>
                  <a:lnTo>
                    <a:pt x="14449" y="10321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7564" y="463253"/>
              <a:ext cx="31587" cy="10530"/>
            </a:xfrm>
            <a:custGeom>
              <a:avLst/>
              <a:gdLst/>
              <a:ahLst/>
              <a:cxnLst/>
              <a:rect l="0" t="0" r="0" b="0"/>
              <a:pathLst>
                <a:path w="31587" h="10530">
                  <a:moveTo>
                    <a:pt x="31586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4865" y="529546"/>
              <a:ext cx="160056" cy="165195"/>
            </a:xfrm>
            <a:custGeom>
              <a:avLst/>
              <a:gdLst/>
              <a:ahLst/>
              <a:cxnLst/>
              <a:rect l="0" t="0" r="0" b="0"/>
              <a:pathLst>
                <a:path w="160056" h="165195">
                  <a:moveTo>
                    <a:pt x="117497" y="17935"/>
                  </a:moveTo>
                  <a:lnTo>
                    <a:pt x="106319" y="6757"/>
                  </a:lnTo>
                  <a:lnTo>
                    <a:pt x="88353" y="1269"/>
                  </a:lnTo>
                  <a:lnTo>
                    <a:pt x="65940" y="0"/>
                  </a:lnTo>
                  <a:lnTo>
                    <a:pt x="44280" y="3335"/>
                  </a:lnTo>
                  <a:lnTo>
                    <a:pt x="26075" y="11836"/>
                  </a:lnTo>
                  <a:lnTo>
                    <a:pt x="17944" y="17379"/>
                  </a:lnTo>
                  <a:lnTo>
                    <a:pt x="5791" y="32896"/>
                  </a:lnTo>
                  <a:lnTo>
                    <a:pt x="912" y="41947"/>
                  </a:lnTo>
                  <a:lnTo>
                    <a:pt x="0" y="50321"/>
                  </a:lnTo>
                  <a:lnTo>
                    <a:pt x="5225" y="65864"/>
                  </a:lnTo>
                  <a:lnTo>
                    <a:pt x="12233" y="70945"/>
                  </a:lnTo>
                  <a:lnTo>
                    <a:pt x="64626" y="85357"/>
                  </a:lnTo>
                  <a:lnTo>
                    <a:pt x="125800" y="93928"/>
                  </a:lnTo>
                  <a:lnTo>
                    <a:pt x="137071" y="96673"/>
                  </a:lnTo>
                  <a:lnTo>
                    <a:pt x="145754" y="102013"/>
                  </a:lnTo>
                  <a:lnTo>
                    <a:pt x="158522" y="117304"/>
                  </a:lnTo>
                  <a:lnTo>
                    <a:pt x="160055" y="125125"/>
                  </a:lnTo>
                  <a:lnTo>
                    <a:pt x="158737" y="132679"/>
                  </a:lnTo>
                  <a:lnTo>
                    <a:pt x="151034" y="147311"/>
                  </a:lnTo>
                  <a:lnTo>
                    <a:pt x="139811" y="161614"/>
                  </a:lnTo>
                  <a:lnTo>
                    <a:pt x="130034" y="165194"/>
                  </a:lnTo>
                  <a:lnTo>
                    <a:pt x="90666" y="164643"/>
                  </a:lnTo>
                  <a:lnTo>
                    <a:pt x="43798" y="154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25600" y="539590"/>
              <a:ext cx="145856" cy="151870"/>
            </a:xfrm>
            <a:custGeom>
              <a:avLst/>
              <a:gdLst/>
              <a:ahLst/>
              <a:cxnLst/>
              <a:rect l="0" t="0" r="0" b="0"/>
              <a:pathLst>
                <a:path w="145856" h="151870">
                  <a:moveTo>
                    <a:pt x="32576" y="71062"/>
                  </a:moveTo>
                  <a:lnTo>
                    <a:pt x="75267" y="67943"/>
                  </a:lnTo>
                  <a:lnTo>
                    <a:pt x="126238" y="51934"/>
                  </a:lnTo>
                  <a:lnTo>
                    <a:pt x="142834" y="40724"/>
                  </a:lnTo>
                  <a:lnTo>
                    <a:pt x="145855" y="34459"/>
                  </a:lnTo>
                  <a:lnTo>
                    <a:pt x="145530" y="27943"/>
                  </a:lnTo>
                  <a:lnTo>
                    <a:pt x="142974" y="21259"/>
                  </a:lnTo>
                  <a:lnTo>
                    <a:pt x="130775" y="10713"/>
                  </a:lnTo>
                  <a:lnTo>
                    <a:pt x="122608" y="6263"/>
                  </a:lnTo>
                  <a:lnTo>
                    <a:pt x="83169" y="0"/>
                  </a:lnTo>
                  <a:lnTo>
                    <a:pt x="60521" y="4774"/>
                  </a:lnTo>
                  <a:lnTo>
                    <a:pt x="34617" y="20616"/>
                  </a:lnTo>
                  <a:lnTo>
                    <a:pt x="12123" y="43247"/>
                  </a:lnTo>
                  <a:lnTo>
                    <a:pt x="4903" y="52519"/>
                  </a:lnTo>
                  <a:lnTo>
                    <a:pt x="0" y="75299"/>
                  </a:lnTo>
                  <a:lnTo>
                    <a:pt x="2890" y="99851"/>
                  </a:lnTo>
                  <a:lnTo>
                    <a:pt x="11973" y="122462"/>
                  </a:lnTo>
                  <a:lnTo>
                    <a:pt x="26928" y="137970"/>
                  </a:lnTo>
                  <a:lnTo>
                    <a:pt x="35830" y="143744"/>
                  </a:lnTo>
                  <a:lnTo>
                    <a:pt x="70715" y="151869"/>
                  </a:lnTo>
                  <a:lnTo>
                    <a:pt x="120570" y="146507"/>
                  </a:lnTo>
                  <a:lnTo>
                    <a:pt x="137861" y="144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1850" y="565765"/>
              <a:ext cx="132182" cy="134381"/>
            </a:xfrm>
            <a:custGeom>
              <a:avLst/>
              <a:gdLst/>
              <a:ahLst/>
              <a:cxnLst/>
              <a:rect l="0" t="0" r="0" b="0"/>
              <a:pathLst>
                <a:path w="132182" h="134381">
                  <a:moveTo>
                    <a:pt x="100595" y="13302"/>
                  </a:moveTo>
                  <a:lnTo>
                    <a:pt x="89417" y="2123"/>
                  </a:lnTo>
                  <a:lnTo>
                    <a:pt x="82614" y="0"/>
                  </a:lnTo>
                  <a:lnTo>
                    <a:pt x="56273" y="2602"/>
                  </a:lnTo>
                  <a:lnTo>
                    <a:pt x="27411" y="11951"/>
                  </a:lnTo>
                  <a:lnTo>
                    <a:pt x="11137" y="22840"/>
                  </a:lnTo>
                  <a:lnTo>
                    <a:pt x="5862" y="31359"/>
                  </a:lnTo>
                  <a:lnTo>
                    <a:pt x="0" y="53303"/>
                  </a:lnTo>
                  <a:lnTo>
                    <a:pt x="2289" y="91964"/>
                  </a:lnTo>
                  <a:lnTo>
                    <a:pt x="10500" y="112994"/>
                  </a:lnTo>
                  <a:lnTo>
                    <a:pt x="15965" y="121877"/>
                  </a:lnTo>
                  <a:lnTo>
                    <a:pt x="24288" y="127799"/>
                  </a:lnTo>
                  <a:lnTo>
                    <a:pt x="46014" y="134380"/>
                  </a:lnTo>
                  <a:lnTo>
                    <a:pt x="56019" y="133795"/>
                  </a:lnTo>
                  <a:lnTo>
                    <a:pt x="82448" y="121793"/>
                  </a:lnTo>
                  <a:lnTo>
                    <a:pt x="132181" y="97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7202" y="357968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3119" y="176545"/>
                  </a:lnTo>
                  <a:lnTo>
                    <a:pt x="8333" y="227785"/>
                  </a:lnTo>
                  <a:lnTo>
                    <a:pt x="10095" y="287020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3502" y="463253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4900" y="14655"/>
                  </a:lnTo>
                  <a:lnTo>
                    <a:pt x="87937" y="27028"/>
                  </a:lnTo>
                  <a:lnTo>
                    <a:pt x="34745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52974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15719" y="579067"/>
              <a:ext cx="145524" cy="121516"/>
            </a:xfrm>
            <a:custGeom>
              <a:avLst/>
              <a:gdLst/>
              <a:ahLst/>
              <a:cxnLst/>
              <a:rect l="0" t="0" r="0" b="0"/>
              <a:pathLst>
                <a:path w="145524" h="121516">
                  <a:moveTo>
                    <a:pt x="110996" y="21057"/>
                  </a:moveTo>
                  <a:lnTo>
                    <a:pt x="99817" y="9878"/>
                  </a:lnTo>
                  <a:lnTo>
                    <a:pt x="81851" y="4390"/>
                  </a:lnTo>
                  <a:lnTo>
                    <a:pt x="59438" y="3121"/>
                  </a:lnTo>
                  <a:lnTo>
                    <a:pt x="37778" y="6456"/>
                  </a:lnTo>
                  <a:lnTo>
                    <a:pt x="19573" y="14958"/>
                  </a:lnTo>
                  <a:lnTo>
                    <a:pt x="11443" y="20500"/>
                  </a:lnTo>
                  <a:lnTo>
                    <a:pt x="6023" y="28875"/>
                  </a:lnTo>
                  <a:lnTo>
                    <a:pt x="0" y="50658"/>
                  </a:lnTo>
                  <a:lnTo>
                    <a:pt x="2199" y="83640"/>
                  </a:lnTo>
                  <a:lnTo>
                    <a:pt x="10389" y="101904"/>
                  </a:lnTo>
                  <a:lnTo>
                    <a:pt x="15849" y="110050"/>
                  </a:lnTo>
                  <a:lnTo>
                    <a:pt x="25338" y="115481"/>
                  </a:lnTo>
                  <a:lnTo>
                    <a:pt x="51478" y="121515"/>
                  </a:lnTo>
                  <a:lnTo>
                    <a:pt x="87902" y="119322"/>
                  </a:lnTo>
                  <a:lnTo>
                    <a:pt x="106971" y="111134"/>
                  </a:lnTo>
                  <a:lnTo>
                    <a:pt x="115331" y="105675"/>
                  </a:lnTo>
                  <a:lnTo>
                    <a:pt x="127741" y="90250"/>
                  </a:lnTo>
                  <a:lnTo>
                    <a:pt x="145239" y="51752"/>
                  </a:lnTo>
                  <a:lnTo>
                    <a:pt x="145523" y="42690"/>
                  </a:lnTo>
                  <a:lnTo>
                    <a:pt x="139599" y="26382"/>
                  </a:lnTo>
                  <a:lnTo>
                    <a:pt x="1215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10943" y="526424"/>
              <a:ext cx="136871" cy="140747"/>
            </a:xfrm>
            <a:custGeom>
              <a:avLst/>
              <a:gdLst/>
              <a:ahLst/>
              <a:cxnLst/>
              <a:rect l="0" t="0" r="0" b="0"/>
              <a:pathLst>
                <a:path w="136871" h="140747">
                  <a:moveTo>
                    <a:pt x="0" y="63171"/>
                  </a:moveTo>
                  <a:lnTo>
                    <a:pt x="19128" y="117046"/>
                  </a:lnTo>
                  <a:lnTo>
                    <a:pt x="33093" y="140746"/>
                  </a:lnTo>
                  <a:lnTo>
                    <a:pt x="33760" y="139454"/>
                  </a:lnTo>
                  <a:lnTo>
                    <a:pt x="17058" y="83147"/>
                  </a:lnTo>
                  <a:lnTo>
                    <a:pt x="12463" y="46733"/>
                  </a:lnTo>
                  <a:lnTo>
                    <a:pt x="15328" y="35835"/>
                  </a:lnTo>
                  <a:lnTo>
                    <a:pt x="27869" y="17487"/>
                  </a:lnTo>
                  <a:lnTo>
                    <a:pt x="48261" y="7772"/>
                  </a:lnTo>
                  <a:lnTo>
                    <a:pt x="109604" y="102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47523" y="768580"/>
              <a:ext cx="1347649" cy="63172"/>
            </a:xfrm>
            <a:custGeom>
              <a:avLst/>
              <a:gdLst/>
              <a:ahLst/>
              <a:cxnLst/>
              <a:rect l="0" t="0" r="0" b="0"/>
              <a:pathLst>
                <a:path w="1347649" h="63172">
                  <a:moveTo>
                    <a:pt x="1347648" y="0"/>
                  </a:moveTo>
                  <a:lnTo>
                    <a:pt x="1320092" y="7236"/>
                  </a:lnTo>
                  <a:lnTo>
                    <a:pt x="1263869" y="12997"/>
                  </a:lnTo>
                  <a:lnTo>
                    <a:pt x="1201767" y="19465"/>
                  </a:lnTo>
                  <a:lnTo>
                    <a:pt x="1140410" y="20742"/>
                  </a:lnTo>
                  <a:lnTo>
                    <a:pt x="1089192" y="20964"/>
                  </a:lnTo>
                  <a:lnTo>
                    <a:pt x="1031252" y="22199"/>
                  </a:lnTo>
                  <a:lnTo>
                    <a:pt x="976520" y="28284"/>
                  </a:lnTo>
                  <a:lnTo>
                    <a:pt x="922089" y="30607"/>
                  </a:lnTo>
                  <a:lnTo>
                    <a:pt x="862027" y="31295"/>
                  </a:lnTo>
                  <a:lnTo>
                    <a:pt x="803287" y="32669"/>
                  </a:lnTo>
                  <a:lnTo>
                    <a:pt x="740861" y="39902"/>
                  </a:lnTo>
                  <a:lnTo>
                    <a:pt x="682378" y="41458"/>
                  </a:lnTo>
                  <a:lnTo>
                    <a:pt x="620596" y="41920"/>
                  </a:lnTo>
                  <a:lnTo>
                    <a:pt x="567196" y="45176"/>
                  </a:lnTo>
                  <a:lnTo>
                    <a:pt x="506532" y="51168"/>
                  </a:lnTo>
                  <a:lnTo>
                    <a:pt x="444362" y="52205"/>
                  </a:lnTo>
                  <a:lnTo>
                    <a:pt x="401045" y="52448"/>
                  </a:lnTo>
                  <a:lnTo>
                    <a:pt x="346556" y="55704"/>
                  </a:lnTo>
                  <a:lnTo>
                    <a:pt x="291113" y="61696"/>
                  </a:lnTo>
                  <a:lnTo>
                    <a:pt x="237944" y="62734"/>
                  </a:lnTo>
                  <a:lnTo>
                    <a:pt x="183326" y="63041"/>
                  </a:lnTo>
                  <a:lnTo>
                    <a:pt x="130098" y="63132"/>
                  </a:lnTo>
                  <a:lnTo>
                    <a:pt x="77282" y="63160"/>
                  </a:lnTo>
                  <a:lnTo>
                    <a:pt x="20118" y="6316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601811" y="277529"/>
            <a:ext cx="1167392" cy="454203"/>
            <a:chOff x="2601811" y="277529"/>
            <a:chExt cx="1167392" cy="454203"/>
          </a:xfrm>
        </p:grpSpPr>
        <p:sp>
          <p:nvSpPr>
            <p:cNvPr id="15" name="Freeform 14"/>
            <p:cNvSpPr/>
            <p:nvPr/>
          </p:nvSpPr>
          <p:spPr>
            <a:xfrm>
              <a:off x="2601811" y="526424"/>
              <a:ext cx="202022" cy="205308"/>
            </a:xfrm>
            <a:custGeom>
              <a:avLst/>
              <a:gdLst/>
              <a:ahLst/>
              <a:cxnLst/>
              <a:rect l="0" t="0" r="0" b="0"/>
              <a:pathLst>
                <a:path w="202022" h="205308">
                  <a:moveTo>
                    <a:pt x="104012" y="10529"/>
                  </a:moveTo>
                  <a:lnTo>
                    <a:pt x="87245" y="4940"/>
                  </a:lnTo>
                  <a:lnTo>
                    <a:pt x="69654" y="5315"/>
                  </a:lnTo>
                  <a:lnTo>
                    <a:pt x="51307" y="10551"/>
                  </a:lnTo>
                  <a:lnTo>
                    <a:pt x="13219" y="39532"/>
                  </a:lnTo>
                  <a:lnTo>
                    <a:pt x="5168" y="59294"/>
                  </a:lnTo>
                  <a:lnTo>
                    <a:pt x="0" y="110109"/>
                  </a:lnTo>
                  <a:lnTo>
                    <a:pt x="5532" y="134335"/>
                  </a:lnTo>
                  <a:lnTo>
                    <a:pt x="21801" y="164585"/>
                  </a:lnTo>
                  <a:lnTo>
                    <a:pt x="44558" y="188366"/>
                  </a:lnTo>
                  <a:lnTo>
                    <a:pt x="53848" y="195768"/>
                  </a:lnTo>
                  <a:lnTo>
                    <a:pt x="79767" y="203991"/>
                  </a:lnTo>
                  <a:lnTo>
                    <a:pt x="108445" y="205307"/>
                  </a:lnTo>
                  <a:lnTo>
                    <a:pt x="132889" y="198092"/>
                  </a:lnTo>
                  <a:lnTo>
                    <a:pt x="168771" y="174397"/>
                  </a:lnTo>
                  <a:lnTo>
                    <a:pt x="190011" y="152929"/>
                  </a:lnTo>
                  <a:lnTo>
                    <a:pt x="199946" y="134649"/>
                  </a:lnTo>
                  <a:lnTo>
                    <a:pt x="202021" y="111707"/>
                  </a:lnTo>
                  <a:lnTo>
                    <a:pt x="193822" y="64440"/>
                  </a:lnTo>
                  <a:lnTo>
                    <a:pt x="178716" y="31962"/>
                  </a:lnTo>
                  <a:lnTo>
                    <a:pt x="162950" y="16935"/>
                  </a:lnTo>
                  <a:lnTo>
                    <a:pt x="1355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55302" y="277529"/>
              <a:ext cx="134792" cy="417352"/>
            </a:xfrm>
            <a:custGeom>
              <a:avLst/>
              <a:gdLst/>
              <a:ahLst/>
              <a:cxnLst/>
              <a:rect l="0" t="0" r="0" b="0"/>
              <a:pathLst>
                <a:path w="134792" h="417352">
                  <a:moveTo>
                    <a:pt x="82148" y="417351"/>
                  </a:moveTo>
                  <a:lnTo>
                    <a:pt x="64190" y="362307"/>
                  </a:lnTo>
                  <a:lnTo>
                    <a:pt x="50482" y="307779"/>
                  </a:lnTo>
                  <a:lnTo>
                    <a:pt x="36509" y="246619"/>
                  </a:lnTo>
                  <a:lnTo>
                    <a:pt x="22484" y="189477"/>
                  </a:lnTo>
                  <a:lnTo>
                    <a:pt x="8448" y="133130"/>
                  </a:lnTo>
                  <a:lnTo>
                    <a:pt x="0" y="76939"/>
                  </a:lnTo>
                  <a:lnTo>
                    <a:pt x="4126" y="34819"/>
                  </a:lnTo>
                  <a:lnTo>
                    <a:pt x="9076" y="24289"/>
                  </a:lnTo>
                  <a:lnTo>
                    <a:pt x="23936" y="9470"/>
                  </a:lnTo>
                  <a:lnTo>
                    <a:pt x="45358" y="2104"/>
                  </a:lnTo>
                  <a:lnTo>
                    <a:pt x="69307" y="0"/>
                  </a:lnTo>
                  <a:lnTo>
                    <a:pt x="110158" y="8182"/>
                  </a:lnTo>
                  <a:lnTo>
                    <a:pt x="134791" y="17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00580" y="494839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5" y="0"/>
                  </a:lnTo>
                  <a:lnTo>
                    <a:pt x="86081" y="0"/>
                  </a:lnTo>
                  <a:lnTo>
                    <a:pt x="29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92461" y="526098"/>
              <a:ext cx="208286" cy="190293"/>
            </a:xfrm>
            <a:custGeom>
              <a:avLst/>
              <a:gdLst/>
              <a:ahLst/>
              <a:cxnLst/>
              <a:rect l="0" t="0" r="0" b="0"/>
              <a:pathLst>
                <a:path w="208286" h="190293">
                  <a:moveTo>
                    <a:pt x="166171" y="74026"/>
                  </a:moveTo>
                  <a:lnTo>
                    <a:pt x="123509" y="13153"/>
                  </a:lnTo>
                  <a:lnTo>
                    <a:pt x="116673" y="5368"/>
                  </a:lnTo>
                  <a:lnTo>
                    <a:pt x="107436" y="1348"/>
                  </a:lnTo>
                  <a:lnTo>
                    <a:pt x="84694" y="0"/>
                  </a:lnTo>
                  <a:lnTo>
                    <a:pt x="65228" y="6421"/>
                  </a:lnTo>
                  <a:lnTo>
                    <a:pt x="48778" y="18243"/>
                  </a:lnTo>
                  <a:lnTo>
                    <a:pt x="27532" y="44629"/>
                  </a:lnTo>
                  <a:lnTo>
                    <a:pt x="5425" y="95371"/>
                  </a:lnTo>
                  <a:lnTo>
                    <a:pt x="0" y="132343"/>
                  </a:lnTo>
                  <a:lnTo>
                    <a:pt x="4969" y="156097"/>
                  </a:lnTo>
                  <a:lnTo>
                    <a:pt x="9570" y="167344"/>
                  </a:lnTo>
                  <a:lnTo>
                    <a:pt x="24041" y="182961"/>
                  </a:lnTo>
                  <a:lnTo>
                    <a:pt x="32813" y="188763"/>
                  </a:lnTo>
                  <a:lnTo>
                    <a:pt x="42171" y="190292"/>
                  </a:lnTo>
                  <a:lnTo>
                    <a:pt x="61927" y="185751"/>
                  </a:lnTo>
                  <a:lnTo>
                    <a:pt x="87190" y="170041"/>
                  </a:lnTo>
                  <a:lnTo>
                    <a:pt x="99093" y="154134"/>
                  </a:lnTo>
                  <a:lnTo>
                    <a:pt x="123714" y="94721"/>
                  </a:lnTo>
                  <a:lnTo>
                    <a:pt x="128584" y="80884"/>
                  </a:lnTo>
                  <a:lnTo>
                    <a:pt x="126848" y="86433"/>
                  </a:lnTo>
                  <a:lnTo>
                    <a:pt x="130473" y="109287"/>
                  </a:lnTo>
                  <a:lnTo>
                    <a:pt x="144545" y="132697"/>
                  </a:lnTo>
                  <a:lnTo>
                    <a:pt x="160069" y="144166"/>
                  </a:lnTo>
                  <a:lnTo>
                    <a:pt x="185420" y="154080"/>
                  </a:lnTo>
                  <a:lnTo>
                    <a:pt x="208285" y="158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16214" y="547480"/>
              <a:ext cx="152989" cy="147401"/>
            </a:xfrm>
            <a:custGeom>
              <a:avLst/>
              <a:gdLst/>
              <a:ahLst/>
              <a:cxnLst/>
              <a:rect l="0" t="0" r="0" b="0"/>
              <a:pathLst>
                <a:path w="152989" h="147401">
                  <a:moveTo>
                    <a:pt x="5589" y="31587"/>
                  </a:moveTo>
                  <a:lnTo>
                    <a:pt x="0" y="48354"/>
                  </a:lnTo>
                  <a:lnTo>
                    <a:pt x="375" y="65945"/>
                  </a:lnTo>
                  <a:lnTo>
                    <a:pt x="10968" y="109161"/>
                  </a:lnTo>
                  <a:lnTo>
                    <a:pt x="8760" y="103499"/>
                  </a:lnTo>
                  <a:lnTo>
                    <a:pt x="7385" y="56797"/>
                  </a:lnTo>
                  <a:lnTo>
                    <a:pt x="11456" y="33433"/>
                  </a:lnTo>
                  <a:lnTo>
                    <a:pt x="23404" y="14470"/>
                  </a:lnTo>
                  <a:lnTo>
                    <a:pt x="31504" y="6137"/>
                  </a:lnTo>
                  <a:lnTo>
                    <a:pt x="40413" y="1752"/>
                  </a:lnTo>
                  <a:lnTo>
                    <a:pt x="59670" y="0"/>
                  </a:lnTo>
                  <a:lnTo>
                    <a:pt x="76808" y="6240"/>
                  </a:lnTo>
                  <a:lnTo>
                    <a:pt x="106875" y="29310"/>
                  </a:lnTo>
                  <a:lnTo>
                    <a:pt x="134174" y="64802"/>
                  </a:lnTo>
                  <a:lnTo>
                    <a:pt x="146893" y="96411"/>
                  </a:lnTo>
                  <a:lnTo>
                    <a:pt x="152988" y="147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193240" y="263212"/>
            <a:ext cx="839549" cy="558011"/>
            <a:chOff x="4193240" y="263212"/>
            <a:chExt cx="839549" cy="558011"/>
          </a:xfrm>
        </p:grpSpPr>
        <p:sp>
          <p:nvSpPr>
            <p:cNvPr id="21" name="Freeform 20"/>
            <p:cNvSpPr/>
            <p:nvPr/>
          </p:nvSpPr>
          <p:spPr>
            <a:xfrm>
              <a:off x="4193240" y="467433"/>
              <a:ext cx="207672" cy="195866"/>
            </a:xfrm>
            <a:custGeom>
              <a:avLst/>
              <a:gdLst/>
              <a:ahLst/>
              <a:cxnLst/>
              <a:rect l="0" t="0" r="0" b="0"/>
              <a:pathLst>
                <a:path w="207672" h="195866">
                  <a:moveTo>
                    <a:pt x="155029" y="69520"/>
                  </a:moveTo>
                  <a:lnTo>
                    <a:pt x="145454" y="45473"/>
                  </a:lnTo>
                  <a:lnTo>
                    <a:pt x="115626" y="9927"/>
                  </a:lnTo>
                  <a:lnTo>
                    <a:pt x="95792" y="2090"/>
                  </a:lnTo>
                  <a:lnTo>
                    <a:pt x="83953" y="0"/>
                  </a:lnTo>
                  <a:lnTo>
                    <a:pt x="61438" y="3917"/>
                  </a:lnTo>
                  <a:lnTo>
                    <a:pt x="32152" y="19276"/>
                  </a:lnTo>
                  <a:lnTo>
                    <a:pt x="17359" y="33151"/>
                  </a:lnTo>
                  <a:lnTo>
                    <a:pt x="6885" y="51016"/>
                  </a:lnTo>
                  <a:lnTo>
                    <a:pt x="0" y="86394"/>
                  </a:lnTo>
                  <a:lnTo>
                    <a:pt x="3550" y="126512"/>
                  </a:lnTo>
                  <a:lnTo>
                    <a:pt x="17600" y="162446"/>
                  </a:lnTo>
                  <a:lnTo>
                    <a:pt x="36580" y="189730"/>
                  </a:lnTo>
                  <a:lnTo>
                    <a:pt x="44478" y="194114"/>
                  </a:lnTo>
                  <a:lnTo>
                    <a:pt x="62611" y="195865"/>
                  </a:lnTo>
                  <a:lnTo>
                    <a:pt x="79249" y="189624"/>
                  </a:lnTo>
                  <a:lnTo>
                    <a:pt x="86962" y="184684"/>
                  </a:lnTo>
                  <a:lnTo>
                    <a:pt x="98651" y="166718"/>
                  </a:lnTo>
                  <a:lnTo>
                    <a:pt x="106575" y="143134"/>
                  </a:lnTo>
                  <a:lnTo>
                    <a:pt x="111663" y="89867"/>
                  </a:lnTo>
                  <a:lnTo>
                    <a:pt x="112359" y="71544"/>
                  </a:lnTo>
                  <a:lnTo>
                    <a:pt x="118431" y="103914"/>
                  </a:lnTo>
                  <a:lnTo>
                    <a:pt x="133137" y="127934"/>
                  </a:lnTo>
                  <a:lnTo>
                    <a:pt x="148809" y="139545"/>
                  </a:lnTo>
                  <a:lnTo>
                    <a:pt x="207671" y="164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90383" y="492469"/>
              <a:ext cx="168457" cy="139241"/>
            </a:xfrm>
            <a:custGeom>
              <a:avLst/>
              <a:gdLst/>
              <a:ahLst/>
              <a:cxnLst/>
              <a:rect l="0" t="0" r="0" b="0"/>
              <a:pathLst>
                <a:path w="168457" h="139241">
                  <a:moveTo>
                    <a:pt x="0" y="33955"/>
                  </a:moveTo>
                  <a:lnTo>
                    <a:pt x="5589" y="96048"/>
                  </a:lnTo>
                  <a:lnTo>
                    <a:pt x="15618" y="132008"/>
                  </a:lnTo>
                  <a:lnTo>
                    <a:pt x="13571" y="126668"/>
                  </a:lnTo>
                  <a:lnTo>
                    <a:pt x="12299" y="80172"/>
                  </a:lnTo>
                  <a:lnTo>
                    <a:pt x="25262" y="23967"/>
                  </a:lnTo>
                  <a:lnTo>
                    <a:pt x="30879" y="15598"/>
                  </a:lnTo>
                  <a:lnTo>
                    <a:pt x="46479" y="3180"/>
                  </a:lnTo>
                  <a:lnTo>
                    <a:pt x="68231" y="0"/>
                  </a:lnTo>
                  <a:lnTo>
                    <a:pt x="91156" y="3656"/>
                  </a:lnTo>
                  <a:lnTo>
                    <a:pt x="109144" y="13080"/>
                  </a:lnTo>
                  <a:lnTo>
                    <a:pt x="132425" y="37129"/>
                  </a:lnTo>
                  <a:lnTo>
                    <a:pt x="160739" y="97405"/>
                  </a:lnTo>
                  <a:lnTo>
                    <a:pt x="168456" y="1392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90425" y="492227"/>
              <a:ext cx="208489" cy="328996"/>
            </a:xfrm>
            <a:custGeom>
              <a:avLst/>
              <a:gdLst/>
              <a:ahLst/>
              <a:cxnLst/>
              <a:rect l="0" t="0" r="0" b="0"/>
              <a:pathLst>
                <a:path w="208489" h="328996">
                  <a:moveTo>
                    <a:pt x="136870" y="44726"/>
                  </a:moveTo>
                  <a:lnTo>
                    <a:pt x="131281" y="22369"/>
                  </a:lnTo>
                  <a:lnTo>
                    <a:pt x="126125" y="14614"/>
                  </a:lnTo>
                  <a:lnTo>
                    <a:pt x="111038" y="2877"/>
                  </a:lnTo>
                  <a:lnTo>
                    <a:pt x="89514" y="0"/>
                  </a:lnTo>
                  <a:lnTo>
                    <a:pt x="65520" y="3791"/>
                  </a:lnTo>
                  <a:lnTo>
                    <a:pt x="43158" y="13274"/>
                  </a:lnTo>
                  <a:lnTo>
                    <a:pt x="27760" y="28408"/>
                  </a:lnTo>
                  <a:lnTo>
                    <a:pt x="8343" y="66719"/>
                  </a:lnTo>
                  <a:lnTo>
                    <a:pt x="6827" y="87256"/>
                  </a:lnTo>
                  <a:lnTo>
                    <a:pt x="8061" y="97646"/>
                  </a:lnTo>
                  <a:lnTo>
                    <a:pt x="12393" y="105742"/>
                  </a:lnTo>
                  <a:lnTo>
                    <a:pt x="26564" y="117858"/>
                  </a:lnTo>
                  <a:lnTo>
                    <a:pt x="35257" y="120387"/>
                  </a:lnTo>
                  <a:lnTo>
                    <a:pt x="54274" y="120077"/>
                  </a:lnTo>
                  <a:lnTo>
                    <a:pt x="84711" y="107736"/>
                  </a:lnTo>
                  <a:lnTo>
                    <a:pt x="110367" y="89262"/>
                  </a:lnTo>
                  <a:lnTo>
                    <a:pt x="132787" y="63381"/>
                  </a:lnTo>
                  <a:lnTo>
                    <a:pt x="138827" y="60672"/>
                  </a:lnTo>
                  <a:lnTo>
                    <a:pt x="144024" y="62376"/>
                  </a:lnTo>
                  <a:lnTo>
                    <a:pt x="152918" y="73627"/>
                  </a:lnTo>
                  <a:lnTo>
                    <a:pt x="175343" y="130812"/>
                  </a:lnTo>
                  <a:lnTo>
                    <a:pt x="193005" y="190752"/>
                  </a:lnTo>
                  <a:lnTo>
                    <a:pt x="207448" y="247706"/>
                  </a:lnTo>
                  <a:lnTo>
                    <a:pt x="208488" y="260764"/>
                  </a:lnTo>
                  <a:lnTo>
                    <a:pt x="203405" y="281513"/>
                  </a:lnTo>
                  <a:lnTo>
                    <a:pt x="198774" y="290321"/>
                  </a:lnTo>
                  <a:lnTo>
                    <a:pt x="184270" y="303228"/>
                  </a:lnTo>
                  <a:lnTo>
                    <a:pt x="140774" y="321046"/>
                  </a:lnTo>
                  <a:lnTo>
                    <a:pt x="87122" y="327425"/>
                  </a:lnTo>
                  <a:lnTo>
                    <a:pt x="34583" y="328685"/>
                  </a:lnTo>
                  <a:lnTo>
                    <a:pt x="0" y="328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15986" y="263212"/>
              <a:ext cx="216803" cy="347993"/>
            </a:xfrm>
            <a:custGeom>
              <a:avLst/>
              <a:gdLst/>
              <a:ahLst/>
              <a:cxnLst/>
              <a:rect l="0" t="0" r="0" b="0"/>
              <a:pathLst>
                <a:path w="216803" h="347993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8728" y="132906"/>
                  </a:lnTo>
                  <a:lnTo>
                    <a:pt x="14263" y="185219"/>
                  </a:lnTo>
                  <a:lnTo>
                    <a:pt x="15903" y="233474"/>
                  </a:lnTo>
                  <a:lnTo>
                    <a:pt x="16389" y="284817"/>
                  </a:lnTo>
                  <a:lnTo>
                    <a:pt x="16458" y="302182"/>
                  </a:lnTo>
                  <a:lnTo>
                    <a:pt x="18843" y="311419"/>
                  </a:lnTo>
                  <a:lnTo>
                    <a:pt x="22772" y="315237"/>
                  </a:lnTo>
                  <a:lnTo>
                    <a:pt x="27732" y="315443"/>
                  </a:lnTo>
                  <a:lnTo>
                    <a:pt x="32208" y="312071"/>
                  </a:lnTo>
                  <a:lnTo>
                    <a:pt x="54037" y="284562"/>
                  </a:lnTo>
                  <a:lnTo>
                    <a:pt x="81500" y="266419"/>
                  </a:lnTo>
                  <a:lnTo>
                    <a:pt x="143088" y="242437"/>
                  </a:lnTo>
                  <a:lnTo>
                    <a:pt x="194429" y="223475"/>
                  </a:lnTo>
                  <a:lnTo>
                    <a:pt x="211055" y="212016"/>
                  </a:lnTo>
                  <a:lnTo>
                    <a:pt x="215255" y="204515"/>
                  </a:lnTo>
                  <a:lnTo>
                    <a:pt x="216802" y="186822"/>
                  </a:lnTo>
                  <a:lnTo>
                    <a:pt x="210470" y="170379"/>
                  </a:lnTo>
                  <a:lnTo>
                    <a:pt x="205506" y="162719"/>
                  </a:lnTo>
                  <a:lnTo>
                    <a:pt x="198687" y="158782"/>
                  </a:lnTo>
                  <a:lnTo>
                    <a:pt x="181752" y="157527"/>
                  </a:lnTo>
                  <a:lnTo>
                    <a:pt x="152487" y="163398"/>
                  </a:lnTo>
                  <a:lnTo>
                    <a:pt x="135093" y="175567"/>
                  </a:lnTo>
                  <a:lnTo>
                    <a:pt x="120733" y="193843"/>
                  </a:lnTo>
                  <a:lnTo>
                    <a:pt x="98086" y="257226"/>
                  </a:lnTo>
                  <a:lnTo>
                    <a:pt x="96876" y="281609"/>
                  </a:lnTo>
                  <a:lnTo>
                    <a:pt x="101408" y="302974"/>
                  </a:lnTo>
                  <a:lnTo>
                    <a:pt x="117114" y="328156"/>
                  </a:lnTo>
                  <a:lnTo>
                    <a:pt x="129900" y="343159"/>
                  </a:lnTo>
                  <a:lnTo>
                    <a:pt x="138924" y="346926"/>
                  </a:lnTo>
                  <a:lnTo>
                    <a:pt x="161430" y="347992"/>
                  </a:lnTo>
                  <a:lnTo>
                    <a:pt x="21663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503679" y="200041"/>
            <a:ext cx="3829792" cy="421171"/>
            <a:chOff x="5503679" y="200041"/>
            <a:chExt cx="3829792" cy="421171"/>
          </a:xfrm>
        </p:grpSpPr>
        <p:sp>
          <p:nvSpPr>
            <p:cNvPr id="26" name="Freeform 25"/>
            <p:cNvSpPr/>
            <p:nvPr/>
          </p:nvSpPr>
          <p:spPr>
            <a:xfrm>
              <a:off x="5653803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03679" y="227996"/>
              <a:ext cx="181711" cy="393216"/>
            </a:xfrm>
            <a:custGeom>
              <a:avLst/>
              <a:gdLst/>
              <a:ahLst/>
              <a:cxnLst/>
              <a:rect l="0" t="0" r="0" b="0"/>
              <a:pathLst>
                <a:path w="181711" h="393216">
                  <a:moveTo>
                    <a:pt x="129067" y="224729"/>
                  </a:moveTo>
                  <a:lnTo>
                    <a:pt x="85105" y="201010"/>
                  </a:lnTo>
                  <a:lnTo>
                    <a:pt x="75192" y="200727"/>
                  </a:lnTo>
                  <a:lnTo>
                    <a:pt x="54820" y="206653"/>
                  </a:lnTo>
                  <a:lnTo>
                    <a:pt x="29209" y="223142"/>
                  </a:lnTo>
                  <a:lnTo>
                    <a:pt x="17225" y="242351"/>
                  </a:lnTo>
                  <a:lnTo>
                    <a:pt x="0" y="287221"/>
                  </a:lnTo>
                  <a:lnTo>
                    <a:pt x="98" y="324874"/>
                  </a:lnTo>
                  <a:lnTo>
                    <a:pt x="7536" y="360076"/>
                  </a:lnTo>
                  <a:lnTo>
                    <a:pt x="20071" y="378860"/>
                  </a:lnTo>
                  <a:lnTo>
                    <a:pt x="28327" y="387144"/>
                  </a:lnTo>
                  <a:lnTo>
                    <a:pt x="37340" y="391498"/>
                  </a:lnTo>
                  <a:lnTo>
                    <a:pt x="56714" y="393215"/>
                  </a:lnTo>
                  <a:lnTo>
                    <a:pt x="87352" y="382015"/>
                  </a:lnTo>
                  <a:lnTo>
                    <a:pt x="101948" y="367164"/>
                  </a:lnTo>
                  <a:lnTo>
                    <a:pt x="136868" y="305402"/>
                  </a:lnTo>
                  <a:lnTo>
                    <a:pt x="146196" y="262670"/>
                  </a:lnTo>
                  <a:lnTo>
                    <a:pt x="154937" y="201418"/>
                  </a:lnTo>
                  <a:lnTo>
                    <a:pt x="158959" y="152831"/>
                  </a:lnTo>
                  <a:lnTo>
                    <a:pt x="160150" y="101390"/>
                  </a:lnTo>
                  <a:lnTo>
                    <a:pt x="160503" y="49104"/>
                  </a:lnTo>
                  <a:lnTo>
                    <a:pt x="155019" y="7745"/>
                  </a:lnTo>
                  <a:lnTo>
                    <a:pt x="151047" y="1694"/>
                  </a:lnTo>
                  <a:lnTo>
                    <a:pt x="146061" y="0"/>
                  </a:lnTo>
                  <a:lnTo>
                    <a:pt x="140396" y="1210"/>
                  </a:lnTo>
                  <a:lnTo>
                    <a:pt x="135450" y="5526"/>
                  </a:lnTo>
                  <a:lnTo>
                    <a:pt x="126835" y="19681"/>
                  </a:lnTo>
                  <a:lnTo>
                    <a:pt x="112941" y="65769"/>
                  </a:lnTo>
                  <a:lnTo>
                    <a:pt x="112103" y="123053"/>
                  </a:lnTo>
                  <a:lnTo>
                    <a:pt x="122857" y="184758"/>
                  </a:lnTo>
                  <a:lnTo>
                    <a:pt x="136246" y="240837"/>
                  </a:lnTo>
                  <a:lnTo>
                    <a:pt x="153654" y="297777"/>
                  </a:lnTo>
                  <a:lnTo>
                    <a:pt x="181710" y="3405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80145" y="463253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1170" y="109282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69616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43316" y="442196"/>
              <a:ext cx="126343" cy="152864"/>
            </a:xfrm>
            <a:custGeom>
              <a:avLst/>
              <a:gdLst/>
              <a:ahLst/>
              <a:cxnLst/>
              <a:rect l="0" t="0" r="0" b="0"/>
              <a:pathLst>
                <a:path w="126343" h="152864">
                  <a:moveTo>
                    <a:pt x="0" y="0"/>
                  </a:moveTo>
                  <a:lnTo>
                    <a:pt x="14572" y="42692"/>
                  </a:lnTo>
                  <a:lnTo>
                    <a:pt x="44664" y="105336"/>
                  </a:lnTo>
                  <a:lnTo>
                    <a:pt x="65105" y="147409"/>
                  </a:lnTo>
                  <a:lnTo>
                    <a:pt x="70309" y="152085"/>
                  </a:lnTo>
                  <a:lnTo>
                    <a:pt x="76119" y="152863"/>
                  </a:lnTo>
                  <a:lnTo>
                    <a:pt x="82331" y="151042"/>
                  </a:lnTo>
                  <a:lnTo>
                    <a:pt x="87643" y="146318"/>
                  </a:lnTo>
                  <a:lnTo>
                    <a:pt x="96664" y="131711"/>
                  </a:lnTo>
                  <a:lnTo>
                    <a:pt x="115602" y="72096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32829" y="46325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8333" y="54145"/>
                  </a:lnTo>
                  <a:lnTo>
                    <a:pt x="17475" y="11228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53886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24461" y="249812"/>
              <a:ext cx="340040" cy="353166"/>
            </a:xfrm>
            <a:custGeom>
              <a:avLst/>
              <a:gdLst/>
              <a:ahLst/>
              <a:cxnLst/>
              <a:rect l="0" t="0" r="0" b="0"/>
              <a:pathLst>
                <a:path w="340040" h="353166">
                  <a:moveTo>
                    <a:pt x="118938" y="276612"/>
                  </a:moveTo>
                  <a:lnTo>
                    <a:pt x="104366" y="233921"/>
                  </a:lnTo>
                  <a:lnTo>
                    <a:pt x="91404" y="214354"/>
                  </a:lnTo>
                  <a:lnTo>
                    <a:pt x="73945" y="197859"/>
                  </a:lnTo>
                  <a:lnTo>
                    <a:pt x="64377" y="193695"/>
                  </a:lnTo>
                  <a:lnTo>
                    <a:pt x="44386" y="192187"/>
                  </a:lnTo>
                  <a:lnTo>
                    <a:pt x="26922" y="198536"/>
                  </a:lnTo>
                  <a:lnTo>
                    <a:pt x="18989" y="203504"/>
                  </a:lnTo>
                  <a:lnTo>
                    <a:pt x="7056" y="218384"/>
                  </a:lnTo>
                  <a:lnTo>
                    <a:pt x="2236" y="227265"/>
                  </a:lnTo>
                  <a:lnTo>
                    <a:pt x="0" y="249611"/>
                  </a:lnTo>
                  <a:lnTo>
                    <a:pt x="8096" y="302084"/>
                  </a:lnTo>
                  <a:lnTo>
                    <a:pt x="23185" y="332383"/>
                  </a:lnTo>
                  <a:lnTo>
                    <a:pt x="38946" y="345463"/>
                  </a:lnTo>
                  <a:lnTo>
                    <a:pt x="48063" y="350589"/>
                  </a:lnTo>
                  <a:lnTo>
                    <a:pt x="67550" y="353165"/>
                  </a:lnTo>
                  <a:lnTo>
                    <a:pt x="86740" y="349240"/>
                  </a:lnTo>
                  <a:lnTo>
                    <a:pt x="103068" y="339697"/>
                  </a:lnTo>
                  <a:lnTo>
                    <a:pt x="115004" y="324537"/>
                  </a:lnTo>
                  <a:lnTo>
                    <a:pt x="135967" y="267586"/>
                  </a:lnTo>
                  <a:lnTo>
                    <a:pt x="147302" y="209925"/>
                  </a:lnTo>
                  <a:lnTo>
                    <a:pt x="149569" y="159757"/>
                  </a:lnTo>
                  <a:lnTo>
                    <a:pt x="150241" y="107848"/>
                  </a:lnTo>
                  <a:lnTo>
                    <a:pt x="147320" y="55422"/>
                  </a:lnTo>
                  <a:lnTo>
                    <a:pt x="140911" y="23888"/>
                  </a:lnTo>
                  <a:lnTo>
                    <a:pt x="130263" y="2073"/>
                  </a:lnTo>
                  <a:lnTo>
                    <a:pt x="126488" y="0"/>
                  </a:lnTo>
                  <a:lnTo>
                    <a:pt x="123971" y="3297"/>
                  </a:lnTo>
                  <a:lnTo>
                    <a:pt x="119932" y="42210"/>
                  </a:lnTo>
                  <a:lnTo>
                    <a:pt x="126369" y="103362"/>
                  </a:lnTo>
                  <a:lnTo>
                    <a:pt x="128548" y="154439"/>
                  </a:lnTo>
                  <a:lnTo>
                    <a:pt x="130364" y="205448"/>
                  </a:lnTo>
                  <a:lnTo>
                    <a:pt x="137746" y="265198"/>
                  </a:lnTo>
                  <a:lnTo>
                    <a:pt x="138495" y="279531"/>
                  </a:lnTo>
                  <a:lnTo>
                    <a:pt x="141335" y="286747"/>
                  </a:lnTo>
                  <a:lnTo>
                    <a:pt x="145567" y="289218"/>
                  </a:lnTo>
                  <a:lnTo>
                    <a:pt x="150729" y="288526"/>
                  </a:lnTo>
                  <a:lnTo>
                    <a:pt x="205939" y="260881"/>
                  </a:lnTo>
                  <a:lnTo>
                    <a:pt x="257049" y="256607"/>
                  </a:lnTo>
                  <a:lnTo>
                    <a:pt x="283266" y="253683"/>
                  </a:lnTo>
                  <a:lnTo>
                    <a:pt x="316587" y="238883"/>
                  </a:lnTo>
                  <a:lnTo>
                    <a:pt x="333904" y="226309"/>
                  </a:lnTo>
                  <a:lnTo>
                    <a:pt x="338287" y="218510"/>
                  </a:lnTo>
                  <a:lnTo>
                    <a:pt x="340039" y="200486"/>
                  </a:lnTo>
                  <a:lnTo>
                    <a:pt x="336529" y="191937"/>
                  </a:lnTo>
                  <a:lnTo>
                    <a:pt x="323269" y="176198"/>
                  </a:lnTo>
                  <a:lnTo>
                    <a:pt x="296073" y="159772"/>
                  </a:lnTo>
                  <a:lnTo>
                    <a:pt x="276044" y="157613"/>
                  </a:lnTo>
                  <a:lnTo>
                    <a:pt x="256613" y="161723"/>
                  </a:lnTo>
                  <a:lnTo>
                    <a:pt x="225075" y="183425"/>
                  </a:lnTo>
                  <a:lnTo>
                    <a:pt x="217772" y="189921"/>
                  </a:lnTo>
                  <a:lnTo>
                    <a:pt x="209657" y="209617"/>
                  </a:lnTo>
                  <a:lnTo>
                    <a:pt x="207221" y="233968"/>
                  </a:lnTo>
                  <a:lnTo>
                    <a:pt x="213596" y="272816"/>
                  </a:lnTo>
                  <a:lnTo>
                    <a:pt x="229783" y="305903"/>
                  </a:lnTo>
                  <a:lnTo>
                    <a:pt x="242682" y="323166"/>
                  </a:lnTo>
                  <a:lnTo>
                    <a:pt x="262453" y="332398"/>
                  </a:lnTo>
                  <a:lnTo>
                    <a:pt x="285667" y="335331"/>
                  </a:lnTo>
                  <a:lnTo>
                    <a:pt x="329508" y="329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17490" y="394493"/>
              <a:ext cx="189283" cy="198757"/>
            </a:xfrm>
            <a:custGeom>
              <a:avLst/>
              <a:gdLst/>
              <a:ahLst/>
              <a:cxnLst/>
              <a:rect l="0" t="0" r="0" b="0"/>
              <a:pathLst>
                <a:path w="189283" h="198757">
                  <a:moveTo>
                    <a:pt x="125992" y="5589"/>
                  </a:moveTo>
                  <a:lnTo>
                    <a:pt x="109224" y="0"/>
                  </a:lnTo>
                  <a:lnTo>
                    <a:pt x="76440" y="2114"/>
                  </a:lnTo>
                  <a:lnTo>
                    <a:pt x="25780" y="14478"/>
                  </a:lnTo>
                  <a:lnTo>
                    <a:pt x="6974" y="25528"/>
                  </a:lnTo>
                  <a:lnTo>
                    <a:pt x="2193" y="32920"/>
                  </a:lnTo>
                  <a:lnTo>
                    <a:pt x="0" y="50491"/>
                  </a:lnTo>
                  <a:lnTo>
                    <a:pt x="3393" y="57751"/>
                  </a:lnTo>
                  <a:lnTo>
                    <a:pt x="16522" y="68937"/>
                  </a:lnTo>
                  <a:lnTo>
                    <a:pt x="75109" y="89378"/>
                  </a:lnTo>
                  <a:lnTo>
                    <a:pt x="135365" y="107307"/>
                  </a:lnTo>
                  <a:lnTo>
                    <a:pt x="166594" y="119046"/>
                  </a:lnTo>
                  <a:lnTo>
                    <a:pt x="183421" y="130494"/>
                  </a:lnTo>
                  <a:lnTo>
                    <a:pt x="187675" y="139162"/>
                  </a:lnTo>
                  <a:lnTo>
                    <a:pt x="189282" y="161271"/>
                  </a:lnTo>
                  <a:lnTo>
                    <a:pt x="185732" y="170209"/>
                  </a:lnTo>
                  <a:lnTo>
                    <a:pt x="172431" y="183259"/>
                  </a:lnTo>
                  <a:lnTo>
                    <a:pt x="145211" y="197182"/>
                  </a:lnTo>
                  <a:lnTo>
                    <a:pt x="125175" y="198756"/>
                  </a:lnTo>
                  <a:lnTo>
                    <a:pt x="94406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12021" y="452725"/>
              <a:ext cx="21057" cy="115814"/>
            </a:xfrm>
            <a:custGeom>
              <a:avLst/>
              <a:gdLst/>
              <a:ahLst/>
              <a:cxnLst/>
              <a:rect l="0" t="0" r="0" b="0"/>
              <a:pathLst>
                <a:path w="21057" h="115814">
                  <a:moveTo>
                    <a:pt x="0" y="0"/>
                  </a:moveTo>
                  <a:lnTo>
                    <a:pt x="5589" y="58617"/>
                  </a:lnTo>
                  <a:lnTo>
                    <a:pt x="2105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12021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38362" y="273740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8334" y="48931"/>
                  </a:lnTo>
                  <a:lnTo>
                    <a:pt x="15685" y="102473"/>
                  </a:lnTo>
                  <a:lnTo>
                    <a:pt x="19996" y="162485"/>
                  </a:lnTo>
                  <a:lnTo>
                    <a:pt x="20848" y="220613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33077" y="38955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16892" y="5589"/>
                  </a:lnTo>
                  <a:lnTo>
                    <a:pt x="5498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80559" y="463253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3120" y="54145"/>
                  </a:lnTo>
                  <a:lnTo>
                    <a:pt x="14655" y="103502"/>
                  </a:lnTo>
                  <a:lnTo>
                    <a:pt x="21331" y="116191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70031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64788" y="447439"/>
              <a:ext cx="147399" cy="142157"/>
            </a:xfrm>
            <a:custGeom>
              <a:avLst/>
              <a:gdLst/>
              <a:ahLst/>
              <a:cxnLst/>
              <a:rect l="0" t="0" r="0" b="0"/>
              <a:pathLst>
                <a:path w="147399" h="142157">
                  <a:moveTo>
                    <a:pt x="0" y="57928"/>
                  </a:moveTo>
                  <a:lnTo>
                    <a:pt x="15618" y="114337"/>
                  </a:lnTo>
                  <a:lnTo>
                    <a:pt x="13570" y="108735"/>
                  </a:lnTo>
                  <a:lnTo>
                    <a:pt x="10928" y="55376"/>
                  </a:lnTo>
                  <a:lnTo>
                    <a:pt x="13045" y="31058"/>
                  </a:lnTo>
                  <a:lnTo>
                    <a:pt x="21785" y="12451"/>
                  </a:lnTo>
                  <a:lnTo>
                    <a:pt x="29731" y="6553"/>
                  </a:lnTo>
                  <a:lnTo>
                    <a:pt x="51038" y="0"/>
                  </a:lnTo>
                  <a:lnTo>
                    <a:pt x="60932" y="592"/>
                  </a:lnTo>
                  <a:lnTo>
                    <a:pt x="78163" y="7489"/>
                  </a:lnTo>
                  <a:lnTo>
                    <a:pt x="106607" y="30115"/>
                  </a:lnTo>
                  <a:lnTo>
                    <a:pt x="126083" y="59046"/>
                  </a:lnTo>
                  <a:lnTo>
                    <a:pt x="141975" y="100263"/>
                  </a:lnTo>
                  <a:lnTo>
                    <a:pt x="147398" y="1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85886" y="242155"/>
              <a:ext cx="6067" cy="329954"/>
            </a:xfrm>
            <a:custGeom>
              <a:avLst/>
              <a:gdLst/>
              <a:ahLst/>
              <a:cxnLst/>
              <a:rect l="0" t="0" r="0" b="0"/>
              <a:pathLst>
                <a:path w="6067" h="329954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52662"/>
                  </a:lnTo>
                  <a:lnTo>
                    <a:pt x="0" y="209010"/>
                  </a:lnTo>
                  <a:lnTo>
                    <a:pt x="0" y="262750"/>
                  </a:lnTo>
                  <a:lnTo>
                    <a:pt x="5589" y="322133"/>
                  </a:lnTo>
                  <a:lnTo>
                    <a:pt x="6066" y="328229"/>
                  </a:lnTo>
                  <a:lnTo>
                    <a:pt x="5213" y="32995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59544" y="34744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5525" y="17958"/>
                  </a:lnTo>
                  <a:lnTo>
                    <a:pt x="104117" y="28547"/>
                  </a:lnTo>
                  <a:lnTo>
                    <a:pt x="48902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80520" y="442196"/>
              <a:ext cx="153626" cy="163693"/>
            </a:xfrm>
            <a:custGeom>
              <a:avLst/>
              <a:gdLst/>
              <a:ahLst/>
              <a:cxnLst/>
              <a:rect l="0" t="0" r="0" b="0"/>
              <a:pathLst>
                <a:path w="153626" h="163693">
                  <a:moveTo>
                    <a:pt x="105407" y="31586"/>
                  </a:moveTo>
                  <a:lnTo>
                    <a:pt x="94229" y="20407"/>
                  </a:lnTo>
                  <a:lnTo>
                    <a:pt x="76262" y="14919"/>
                  </a:lnTo>
                  <a:lnTo>
                    <a:pt x="53850" y="13650"/>
                  </a:lnTo>
                  <a:lnTo>
                    <a:pt x="32190" y="16985"/>
                  </a:lnTo>
                  <a:lnTo>
                    <a:pt x="13985" y="28606"/>
                  </a:lnTo>
                  <a:lnTo>
                    <a:pt x="5854" y="36619"/>
                  </a:lnTo>
                  <a:lnTo>
                    <a:pt x="1604" y="45469"/>
                  </a:lnTo>
                  <a:lnTo>
                    <a:pt x="0" y="64663"/>
                  </a:lnTo>
                  <a:lnTo>
                    <a:pt x="5675" y="95199"/>
                  </a:lnTo>
                  <a:lnTo>
                    <a:pt x="20355" y="126473"/>
                  </a:lnTo>
                  <a:lnTo>
                    <a:pt x="45112" y="152377"/>
                  </a:lnTo>
                  <a:lnTo>
                    <a:pt x="67691" y="161310"/>
                  </a:lnTo>
                  <a:lnTo>
                    <a:pt x="80263" y="163692"/>
                  </a:lnTo>
                  <a:lnTo>
                    <a:pt x="103591" y="160100"/>
                  </a:lnTo>
                  <a:lnTo>
                    <a:pt x="124487" y="149535"/>
                  </a:lnTo>
                  <a:lnTo>
                    <a:pt x="141573" y="133141"/>
                  </a:lnTo>
                  <a:lnTo>
                    <a:pt x="150726" y="111036"/>
                  </a:lnTo>
                  <a:lnTo>
                    <a:pt x="153625" y="86784"/>
                  </a:lnTo>
                  <a:lnTo>
                    <a:pt x="151014" y="64307"/>
                  </a:lnTo>
                  <a:lnTo>
                    <a:pt x="142834" y="45739"/>
                  </a:lnTo>
                  <a:lnTo>
                    <a:pt x="1054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01823" y="200041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10529" y="52050"/>
                  </a:lnTo>
                  <a:lnTo>
                    <a:pt x="10529" y="111349"/>
                  </a:lnTo>
                  <a:lnTo>
                    <a:pt x="10529" y="171422"/>
                  </a:lnTo>
                  <a:lnTo>
                    <a:pt x="4940" y="228053"/>
                  </a:lnTo>
                  <a:lnTo>
                    <a:pt x="1464" y="278921"/>
                  </a:lnTo>
                  <a:lnTo>
                    <a:pt x="290" y="33984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75482" y="357968"/>
              <a:ext cx="252684" cy="21058"/>
            </a:xfrm>
            <a:custGeom>
              <a:avLst/>
              <a:gdLst/>
              <a:ahLst/>
              <a:cxnLst/>
              <a:rect l="0" t="0" r="0" b="0"/>
              <a:pathLst>
                <a:path w="252684" h="21058">
                  <a:moveTo>
                    <a:pt x="252683" y="0"/>
                  </a:moveTo>
                  <a:lnTo>
                    <a:pt x="225128" y="7236"/>
                  </a:lnTo>
                  <a:lnTo>
                    <a:pt x="165786" y="9878"/>
                  </a:lnTo>
                  <a:lnTo>
                    <a:pt x="115023" y="10336"/>
                  </a:lnTo>
                  <a:lnTo>
                    <a:pt x="66056" y="10472"/>
                  </a:lnTo>
                  <a:lnTo>
                    <a:pt x="28151" y="1363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01043" y="410611"/>
              <a:ext cx="251341" cy="171575"/>
            </a:xfrm>
            <a:custGeom>
              <a:avLst/>
              <a:gdLst/>
              <a:ahLst/>
              <a:cxnLst/>
              <a:rect l="0" t="0" r="0" b="0"/>
              <a:pathLst>
                <a:path w="251341" h="171575">
                  <a:moveTo>
                    <a:pt x="6066" y="21057"/>
                  </a:moveTo>
                  <a:lnTo>
                    <a:pt x="0" y="54679"/>
                  </a:lnTo>
                  <a:lnTo>
                    <a:pt x="10625" y="114464"/>
                  </a:lnTo>
                  <a:lnTo>
                    <a:pt x="26004" y="141410"/>
                  </a:lnTo>
                  <a:lnTo>
                    <a:pt x="34565" y="145746"/>
                  </a:lnTo>
                  <a:lnTo>
                    <a:pt x="56556" y="147444"/>
                  </a:lnTo>
                  <a:lnTo>
                    <a:pt x="75689" y="141180"/>
                  </a:lnTo>
                  <a:lnTo>
                    <a:pt x="84066" y="136234"/>
                  </a:lnTo>
                  <a:lnTo>
                    <a:pt x="96494" y="121380"/>
                  </a:lnTo>
                  <a:lnTo>
                    <a:pt x="114005" y="83248"/>
                  </a:lnTo>
                  <a:lnTo>
                    <a:pt x="116630" y="82405"/>
                  </a:lnTo>
                  <a:lnTo>
                    <a:pt x="132366" y="127026"/>
                  </a:lnTo>
                  <a:lnTo>
                    <a:pt x="150983" y="152541"/>
                  </a:lnTo>
                  <a:lnTo>
                    <a:pt x="176906" y="169330"/>
                  </a:lnTo>
                  <a:lnTo>
                    <a:pt x="196638" y="171574"/>
                  </a:lnTo>
                  <a:lnTo>
                    <a:pt x="215937" y="167502"/>
                  </a:lnTo>
                  <a:lnTo>
                    <a:pt x="232313" y="157893"/>
                  </a:lnTo>
                  <a:lnTo>
                    <a:pt x="244270" y="139585"/>
                  </a:lnTo>
                  <a:lnTo>
                    <a:pt x="249096" y="128152"/>
                  </a:lnTo>
                  <a:lnTo>
                    <a:pt x="251340" y="102970"/>
                  </a:lnTo>
                  <a:lnTo>
                    <a:pt x="247268" y="77350"/>
                  </a:lnTo>
                  <a:lnTo>
                    <a:pt x="231821" y="44365"/>
                  </a:lnTo>
                  <a:lnTo>
                    <a:pt x="211879" y="14786"/>
                  </a:lnTo>
                  <a:lnTo>
                    <a:pt x="2061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85463" y="442196"/>
              <a:ext cx="148008" cy="154602"/>
            </a:xfrm>
            <a:custGeom>
              <a:avLst/>
              <a:gdLst/>
              <a:ahLst/>
              <a:cxnLst/>
              <a:rect l="0" t="0" r="0" b="0"/>
              <a:pathLst>
                <a:path w="148008" h="154602">
                  <a:moveTo>
                    <a:pt x="79614" y="21057"/>
                  </a:moveTo>
                  <a:lnTo>
                    <a:pt x="62846" y="15468"/>
                  </a:lnTo>
                  <a:lnTo>
                    <a:pt x="45256" y="15844"/>
                  </a:lnTo>
                  <a:lnTo>
                    <a:pt x="26909" y="21080"/>
                  </a:lnTo>
                  <a:lnTo>
                    <a:pt x="10957" y="31206"/>
                  </a:lnTo>
                  <a:lnTo>
                    <a:pt x="5767" y="39521"/>
                  </a:lnTo>
                  <a:lnTo>
                    <a:pt x="0" y="61239"/>
                  </a:lnTo>
                  <a:lnTo>
                    <a:pt x="3676" y="83370"/>
                  </a:lnTo>
                  <a:lnTo>
                    <a:pt x="25101" y="126173"/>
                  </a:lnTo>
                  <a:lnTo>
                    <a:pt x="41348" y="141085"/>
                  </a:lnTo>
                  <a:lnTo>
                    <a:pt x="61437" y="150442"/>
                  </a:lnTo>
                  <a:lnTo>
                    <a:pt x="85964" y="154601"/>
                  </a:lnTo>
                  <a:lnTo>
                    <a:pt x="106223" y="150210"/>
                  </a:lnTo>
                  <a:lnTo>
                    <a:pt x="138293" y="128327"/>
                  </a:lnTo>
                  <a:lnTo>
                    <a:pt x="146638" y="105778"/>
                  </a:lnTo>
                  <a:lnTo>
                    <a:pt x="148007" y="77428"/>
                  </a:lnTo>
                  <a:lnTo>
                    <a:pt x="135623" y="37500"/>
                  </a:lnTo>
                  <a:lnTo>
                    <a:pt x="118307" y="12151"/>
                  </a:lnTo>
                  <a:lnTo>
                    <a:pt x="1006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709927" y="1063378"/>
            <a:ext cx="3270771" cy="537454"/>
            <a:chOff x="1709927" y="1063378"/>
            <a:chExt cx="3270771" cy="537454"/>
          </a:xfrm>
        </p:grpSpPr>
        <p:sp>
          <p:nvSpPr>
            <p:cNvPr id="50" name="Freeform 49"/>
            <p:cNvSpPr/>
            <p:nvPr/>
          </p:nvSpPr>
          <p:spPr>
            <a:xfrm>
              <a:off x="1709927" y="1232182"/>
              <a:ext cx="185203" cy="234363"/>
            </a:xfrm>
            <a:custGeom>
              <a:avLst/>
              <a:gdLst/>
              <a:ahLst/>
              <a:cxnLst/>
              <a:rect l="0" t="0" r="0" b="0"/>
              <a:pathLst>
                <a:path w="185203" h="234363">
                  <a:moveTo>
                    <a:pt x="122031" y="31237"/>
                  </a:moveTo>
                  <a:lnTo>
                    <a:pt x="92723" y="1929"/>
                  </a:lnTo>
                  <a:lnTo>
                    <a:pt x="84945" y="0"/>
                  </a:lnTo>
                  <a:lnTo>
                    <a:pt x="66944" y="4096"/>
                  </a:lnTo>
                  <a:lnTo>
                    <a:pt x="19544" y="40618"/>
                  </a:lnTo>
                  <a:lnTo>
                    <a:pt x="11592" y="48020"/>
                  </a:lnTo>
                  <a:lnTo>
                    <a:pt x="2757" y="71841"/>
                  </a:lnTo>
                  <a:lnTo>
                    <a:pt x="0" y="99586"/>
                  </a:lnTo>
                  <a:lnTo>
                    <a:pt x="10757" y="156875"/>
                  </a:lnTo>
                  <a:lnTo>
                    <a:pt x="31739" y="188956"/>
                  </a:lnTo>
                  <a:lnTo>
                    <a:pt x="60183" y="215099"/>
                  </a:lnTo>
                  <a:lnTo>
                    <a:pt x="90838" y="232074"/>
                  </a:lnTo>
                  <a:lnTo>
                    <a:pt x="111677" y="234362"/>
                  </a:lnTo>
                  <a:lnTo>
                    <a:pt x="132637" y="230309"/>
                  </a:lnTo>
                  <a:lnTo>
                    <a:pt x="168450" y="211763"/>
                  </a:lnTo>
                  <a:lnTo>
                    <a:pt x="185202" y="199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18940" y="1262596"/>
              <a:ext cx="137045" cy="175425"/>
            </a:xfrm>
            <a:custGeom>
              <a:avLst/>
              <a:gdLst/>
              <a:ahLst/>
              <a:cxnLst/>
              <a:rect l="0" t="0" r="0" b="0"/>
              <a:pathLst>
                <a:path w="137045" h="175425">
                  <a:moveTo>
                    <a:pt x="70946" y="21880"/>
                  </a:moveTo>
                  <a:lnTo>
                    <a:pt x="65356" y="5113"/>
                  </a:lnTo>
                  <a:lnTo>
                    <a:pt x="60201" y="1343"/>
                  </a:lnTo>
                  <a:lnTo>
                    <a:pt x="53254" y="0"/>
                  </a:lnTo>
                  <a:lnTo>
                    <a:pt x="45113" y="274"/>
                  </a:lnTo>
                  <a:lnTo>
                    <a:pt x="29829" y="6818"/>
                  </a:lnTo>
                  <a:lnTo>
                    <a:pt x="22477" y="11839"/>
                  </a:lnTo>
                  <a:lnTo>
                    <a:pt x="11190" y="29896"/>
                  </a:lnTo>
                  <a:lnTo>
                    <a:pt x="3443" y="53519"/>
                  </a:lnTo>
                  <a:lnTo>
                    <a:pt x="0" y="79615"/>
                  </a:lnTo>
                  <a:lnTo>
                    <a:pt x="4709" y="103692"/>
                  </a:lnTo>
                  <a:lnTo>
                    <a:pt x="20514" y="133858"/>
                  </a:lnTo>
                  <a:lnTo>
                    <a:pt x="43135" y="157614"/>
                  </a:lnTo>
                  <a:lnTo>
                    <a:pt x="52405" y="165012"/>
                  </a:lnTo>
                  <a:lnTo>
                    <a:pt x="75184" y="173232"/>
                  </a:lnTo>
                  <a:lnTo>
                    <a:pt x="87809" y="175424"/>
                  </a:lnTo>
                  <a:lnTo>
                    <a:pt x="108076" y="171620"/>
                  </a:lnTo>
                  <a:lnTo>
                    <a:pt x="116756" y="167330"/>
                  </a:lnTo>
                  <a:lnTo>
                    <a:pt x="129521" y="150086"/>
                  </a:lnTo>
                  <a:lnTo>
                    <a:pt x="134562" y="138936"/>
                  </a:lnTo>
                  <a:lnTo>
                    <a:pt x="137044" y="117189"/>
                  </a:lnTo>
                  <a:lnTo>
                    <a:pt x="129106" y="69043"/>
                  </a:lnTo>
                  <a:lnTo>
                    <a:pt x="114045" y="39494"/>
                  </a:lnTo>
                  <a:lnTo>
                    <a:pt x="81474" y="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53057" y="1268330"/>
              <a:ext cx="189514" cy="142763"/>
            </a:xfrm>
            <a:custGeom>
              <a:avLst/>
              <a:gdLst/>
              <a:ahLst/>
              <a:cxnLst/>
              <a:rect l="0" t="0" r="0" b="0"/>
              <a:pathLst>
                <a:path w="189514" h="142763">
                  <a:moveTo>
                    <a:pt x="0" y="5618"/>
                  </a:moveTo>
                  <a:lnTo>
                    <a:pt x="16767" y="16796"/>
                  </a:lnTo>
                  <a:lnTo>
                    <a:pt x="28119" y="31643"/>
                  </a:lnTo>
                  <a:lnTo>
                    <a:pt x="52338" y="90282"/>
                  </a:lnTo>
                  <a:lnTo>
                    <a:pt x="59961" y="124680"/>
                  </a:lnTo>
                  <a:lnTo>
                    <a:pt x="60574" y="142762"/>
                  </a:lnTo>
                  <a:lnTo>
                    <a:pt x="59100" y="142671"/>
                  </a:lnTo>
                  <a:lnTo>
                    <a:pt x="56947" y="139101"/>
                  </a:lnTo>
                  <a:lnTo>
                    <a:pt x="53209" y="87089"/>
                  </a:lnTo>
                  <a:lnTo>
                    <a:pt x="55929" y="50034"/>
                  </a:lnTo>
                  <a:lnTo>
                    <a:pt x="62292" y="28868"/>
                  </a:lnTo>
                  <a:lnTo>
                    <a:pt x="72919" y="11662"/>
                  </a:lnTo>
                  <a:lnTo>
                    <a:pt x="81368" y="6138"/>
                  </a:lnTo>
                  <a:lnTo>
                    <a:pt x="103234" y="0"/>
                  </a:lnTo>
                  <a:lnTo>
                    <a:pt x="113276" y="703"/>
                  </a:lnTo>
                  <a:lnTo>
                    <a:pt x="130673" y="7723"/>
                  </a:lnTo>
                  <a:lnTo>
                    <a:pt x="153621" y="30418"/>
                  </a:lnTo>
                  <a:lnTo>
                    <a:pt x="177955" y="79810"/>
                  </a:lnTo>
                  <a:lnTo>
                    <a:pt x="186088" y="111049"/>
                  </a:lnTo>
                  <a:lnTo>
                    <a:pt x="189513" y="142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92562" y="1270035"/>
              <a:ext cx="183965" cy="330297"/>
            </a:xfrm>
            <a:custGeom>
              <a:avLst/>
              <a:gdLst/>
              <a:ahLst/>
              <a:cxnLst/>
              <a:rect l="0" t="0" r="0" b="0"/>
              <a:pathLst>
                <a:path w="183965" h="330297">
                  <a:moveTo>
                    <a:pt x="118464" y="24970"/>
                  </a:moveTo>
                  <a:lnTo>
                    <a:pt x="100483" y="9329"/>
                  </a:lnTo>
                  <a:lnTo>
                    <a:pt x="83566" y="1251"/>
                  </a:lnTo>
                  <a:lnTo>
                    <a:pt x="61229" y="0"/>
                  </a:lnTo>
                  <a:lnTo>
                    <a:pt x="38044" y="4513"/>
                  </a:lnTo>
                  <a:lnTo>
                    <a:pt x="19940" y="14318"/>
                  </a:lnTo>
                  <a:lnTo>
                    <a:pt x="7215" y="32714"/>
                  </a:lnTo>
                  <a:lnTo>
                    <a:pt x="0" y="55318"/>
                  </a:lnTo>
                  <a:lnTo>
                    <a:pt x="692" y="77062"/>
                  </a:lnTo>
                  <a:lnTo>
                    <a:pt x="8019" y="95305"/>
                  </a:lnTo>
                  <a:lnTo>
                    <a:pt x="31787" y="126081"/>
                  </a:lnTo>
                  <a:lnTo>
                    <a:pt x="39622" y="129812"/>
                  </a:lnTo>
                  <a:lnTo>
                    <a:pt x="57686" y="130838"/>
                  </a:lnTo>
                  <a:lnTo>
                    <a:pt x="87587" y="119249"/>
                  </a:lnTo>
                  <a:lnTo>
                    <a:pt x="113084" y="95408"/>
                  </a:lnTo>
                  <a:lnTo>
                    <a:pt x="129868" y="66118"/>
                  </a:lnTo>
                  <a:lnTo>
                    <a:pt x="133085" y="65270"/>
                  </a:lnTo>
                  <a:lnTo>
                    <a:pt x="135230" y="70554"/>
                  </a:lnTo>
                  <a:lnTo>
                    <a:pt x="144488" y="102817"/>
                  </a:lnTo>
                  <a:lnTo>
                    <a:pt x="168578" y="155640"/>
                  </a:lnTo>
                  <a:lnTo>
                    <a:pt x="183355" y="197178"/>
                  </a:lnTo>
                  <a:lnTo>
                    <a:pt x="183964" y="239121"/>
                  </a:lnTo>
                  <a:lnTo>
                    <a:pt x="171146" y="275595"/>
                  </a:lnTo>
                  <a:lnTo>
                    <a:pt x="152797" y="294676"/>
                  </a:lnTo>
                  <a:lnTo>
                    <a:pt x="141352" y="303040"/>
                  </a:lnTo>
                  <a:lnTo>
                    <a:pt x="113039" y="312333"/>
                  </a:lnTo>
                  <a:lnTo>
                    <a:pt x="58380" y="323888"/>
                  </a:lnTo>
                  <a:lnTo>
                    <a:pt x="23707" y="330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37367" y="1273948"/>
              <a:ext cx="136872" cy="130250"/>
            </a:xfrm>
            <a:custGeom>
              <a:avLst/>
              <a:gdLst/>
              <a:ahLst/>
              <a:cxnLst/>
              <a:rect l="0" t="0" r="0" b="0"/>
              <a:pathLst>
                <a:path w="136872" h="130250">
                  <a:moveTo>
                    <a:pt x="0" y="31585"/>
                  </a:moveTo>
                  <a:lnTo>
                    <a:pt x="9576" y="55632"/>
                  </a:lnTo>
                  <a:lnTo>
                    <a:pt x="33815" y="96767"/>
                  </a:lnTo>
                  <a:lnTo>
                    <a:pt x="46541" y="130249"/>
                  </a:lnTo>
                  <a:lnTo>
                    <a:pt x="42476" y="71155"/>
                  </a:lnTo>
                  <a:lnTo>
                    <a:pt x="44615" y="46832"/>
                  </a:lnTo>
                  <a:lnTo>
                    <a:pt x="53364" y="28223"/>
                  </a:lnTo>
                  <a:lnTo>
                    <a:pt x="68171" y="15273"/>
                  </a:lnTo>
                  <a:lnTo>
                    <a:pt x="87621" y="678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43374" y="1252891"/>
              <a:ext cx="128140" cy="163695"/>
            </a:xfrm>
            <a:custGeom>
              <a:avLst/>
              <a:gdLst/>
              <a:ahLst/>
              <a:cxnLst/>
              <a:rect l="0" t="0" r="0" b="0"/>
              <a:pathLst>
                <a:path w="128140" h="163695">
                  <a:moveTo>
                    <a:pt x="15092" y="21057"/>
                  </a:moveTo>
                  <a:lnTo>
                    <a:pt x="438" y="65019"/>
                  </a:lnTo>
                  <a:lnTo>
                    <a:pt x="0" y="85049"/>
                  </a:lnTo>
                  <a:lnTo>
                    <a:pt x="9251" y="126504"/>
                  </a:lnTo>
                  <a:lnTo>
                    <a:pt x="24540" y="152386"/>
                  </a:lnTo>
                  <a:lnTo>
                    <a:pt x="33089" y="157743"/>
                  </a:lnTo>
                  <a:lnTo>
                    <a:pt x="55066" y="163694"/>
                  </a:lnTo>
                  <a:lnTo>
                    <a:pt x="65138" y="162942"/>
                  </a:lnTo>
                  <a:lnTo>
                    <a:pt x="82568" y="155867"/>
                  </a:lnTo>
                  <a:lnTo>
                    <a:pt x="105535" y="138729"/>
                  </a:lnTo>
                  <a:lnTo>
                    <a:pt x="121568" y="113245"/>
                  </a:lnTo>
                  <a:lnTo>
                    <a:pt x="128139" y="77877"/>
                  </a:lnTo>
                  <a:lnTo>
                    <a:pt x="124496" y="43352"/>
                  </a:lnTo>
                  <a:lnTo>
                    <a:pt x="115969" y="24726"/>
                  </a:lnTo>
                  <a:lnTo>
                    <a:pt x="993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26922" y="1251265"/>
              <a:ext cx="126343" cy="138497"/>
            </a:xfrm>
            <a:custGeom>
              <a:avLst/>
              <a:gdLst/>
              <a:ahLst/>
              <a:cxnLst/>
              <a:rect l="0" t="0" r="0" b="0"/>
              <a:pathLst>
                <a:path w="126343" h="138497">
                  <a:moveTo>
                    <a:pt x="0" y="33211"/>
                  </a:moveTo>
                  <a:lnTo>
                    <a:pt x="17981" y="48852"/>
                  </a:lnTo>
                  <a:lnTo>
                    <a:pt x="34897" y="56930"/>
                  </a:lnTo>
                  <a:lnTo>
                    <a:pt x="69741" y="62466"/>
                  </a:lnTo>
                  <a:lnTo>
                    <a:pt x="92997" y="57522"/>
                  </a:lnTo>
                  <a:lnTo>
                    <a:pt x="104112" y="52928"/>
                  </a:lnTo>
                  <a:lnTo>
                    <a:pt x="110352" y="45186"/>
                  </a:lnTo>
                  <a:lnTo>
                    <a:pt x="114166" y="24105"/>
                  </a:lnTo>
                  <a:lnTo>
                    <a:pt x="111206" y="15442"/>
                  </a:lnTo>
                  <a:lnTo>
                    <a:pt x="98558" y="2697"/>
                  </a:lnTo>
                  <a:lnTo>
                    <a:pt x="90272" y="0"/>
                  </a:lnTo>
                  <a:lnTo>
                    <a:pt x="71706" y="123"/>
                  </a:lnTo>
                  <a:lnTo>
                    <a:pt x="54876" y="7197"/>
                  </a:lnTo>
                  <a:lnTo>
                    <a:pt x="25008" y="30802"/>
                  </a:lnTo>
                  <a:lnTo>
                    <a:pt x="16964" y="50468"/>
                  </a:lnTo>
                  <a:lnTo>
                    <a:pt x="14819" y="62263"/>
                  </a:lnTo>
                  <a:lnTo>
                    <a:pt x="18674" y="81608"/>
                  </a:lnTo>
                  <a:lnTo>
                    <a:pt x="33999" y="105653"/>
                  </a:lnTo>
                  <a:lnTo>
                    <a:pt x="40214" y="113091"/>
                  </a:lnTo>
                  <a:lnTo>
                    <a:pt x="59597" y="124476"/>
                  </a:lnTo>
                  <a:lnTo>
                    <a:pt x="93697" y="134342"/>
                  </a:lnTo>
                  <a:lnTo>
                    <a:pt x="126342" y="138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05906" y="1263289"/>
              <a:ext cx="168457" cy="158059"/>
            </a:xfrm>
            <a:custGeom>
              <a:avLst/>
              <a:gdLst/>
              <a:ahLst/>
              <a:cxnLst/>
              <a:rect l="0" t="0" r="0" b="0"/>
              <a:pathLst>
                <a:path w="168457" h="158059">
                  <a:moveTo>
                    <a:pt x="0" y="42244"/>
                  </a:moveTo>
                  <a:lnTo>
                    <a:pt x="0" y="64601"/>
                  </a:lnTo>
                  <a:lnTo>
                    <a:pt x="11179" y="95272"/>
                  </a:lnTo>
                  <a:lnTo>
                    <a:pt x="13302" y="98653"/>
                  </a:lnTo>
                  <a:lnTo>
                    <a:pt x="13547" y="97398"/>
                  </a:lnTo>
                  <a:lnTo>
                    <a:pt x="11125" y="64577"/>
                  </a:lnTo>
                  <a:lnTo>
                    <a:pt x="16295" y="32094"/>
                  </a:lnTo>
                  <a:lnTo>
                    <a:pt x="30825" y="5831"/>
                  </a:lnTo>
                  <a:lnTo>
                    <a:pt x="39267" y="1591"/>
                  </a:lnTo>
                  <a:lnTo>
                    <a:pt x="61126" y="0"/>
                  </a:lnTo>
                  <a:lnTo>
                    <a:pt x="80200" y="6311"/>
                  </a:lnTo>
                  <a:lnTo>
                    <a:pt x="117098" y="29427"/>
                  </a:lnTo>
                  <a:lnTo>
                    <a:pt x="131202" y="45906"/>
                  </a:lnTo>
                  <a:lnTo>
                    <a:pt x="157430" y="105737"/>
                  </a:lnTo>
                  <a:lnTo>
                    <a:pt x="168456" y="158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37533" y="1105492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5590" y="58617"/>
                  </a:lnTo>
                  <a:lnTo>
                    <a:pt x="10723" y="118856"/>
                  </a:lnTo>
                  <a:lnTo>
                    <a:pt x="21789" y="170097"/>
                  </a:lnTo>
                  <a:lnTo>
                    <a:pt x="29651" y="224932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84891" y="1242362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30054" y="11453"/>
                  </a:lnTo>
                  <a:lnTo>
                    <a:pt x="82208" y="21331"/>
                  </a:lnTo>
                  <a:lnTo>
                    <a:pt x="24817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56147" y="1229467"/>
              <a:ext cx="239439" cy="176771"/>
            </a:xfrm>
            <a:custGeom>
              <a:avLst/>
              <a:gdLst/>
              <a:ahLst/>
              <a:cxnLst/>
              <a:rect l="0" t="0" r="0" b="0"/>
              <a:pathLst>
                <a:path w="239439" h="176771">
                  <a:moveTo>
                    <a:pt x="155210" y="44481"/>
                  </a:moveTo>
                  <a:lnTo>
                    <a:pt x="125902" y="15172"/>
                  </a:lnTo>
                  <a:lnTo>
                    <a:pt x="94534" y="572"/>
                  </a:lnTo>
                  <a:lnTo>
                    <a:pt x="84343" y="0"/>
                  </a:lnTo>
                  <a:lnTo>
                    <a:pt x="66782" y="5604"/>
                  </a:lnTo>
                  <a:lnTo>
                    <a:pt x="22097" y="41564"/>
                  </a:lnTo>
                  <a:lnTo>
                    <a:pt x="6455" y="67793"/>
                  </a:lnTo>
                  <a:lnTo>
                    <a:pt x="0" y="108970"/>
                  </a:lnTo>
                  <a:lnTo>
                    <a:pt x="4730" y="132024"/>
                  </a:lnTo>
                  <a:lnTo>
                    <a:pt x="20546" y="158157"/>
                  </a:lnTo>
                  <a:lnTo>
                    <a:pt x="26829" y="165888"/>
                  </a:lnTo>
                  <a:lnTo>
                    <a:pt x="46289" y="174479"/>
                  </a:lnTo>
                  <a:lnTo>
                    <a:pt x="58030" y="176770"/>
                  </a:lnTo>
                  <a:lnTo>
                    <a:pt x="68196" y="175957"/>
                  </a:lnTo>
                  <a:lnTo>
                    <a:pt x="85732" y="168815"/>
                  </a:lnTo>
                  <a:lnTo>
                    <a:pt x="108758" y="151641"/>
                  </a:lnTo>
                  <a:lnTo>
                    <a:pt x="124809" y="126145"/>
                  </a:lnTo>
                  <a:lnTo>
                    <a:pt x="136973" y="90774"/>
                  </a:lnTo>
                  <a:lnTo>
                    <a:pt x="140713" y="85872"/>
                  </a:lnTo>
                  <a:lnTo>
                    <a:pt x="144375" y="86113"/>
                  </a:lnTo>
                  <a:lnTo>
                    <a:pt x="201427" y="140993"/>
                  </a:lnTo>
                  <a:lnTo>
                    <a:pt x="239438" y="160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06114" y="1281868"/>
              <a:ext cx="157928" cy="118423"/>
            </a:xfrm>
            <a:custGeom>
              <a:avLst/>
              <a:gdLst/>
              <a:ahLst/>
              <a:cxnLst/>
              <a:rect l="0" t="0" r="0" b="0"/>
              <a:pathLst>
                <a:path w="157928" h="118423">
                  <a:moveTo>
                    <a:pt x="0" y="13137"/>
                  </a:moveTo>
                  <a:lnTo>
                    <a:pt x="5589" y="75229"/>
                  </a:lnTo>
                  <a:lnTo>
                    <a:pt x="14654" y="107574"/>
                  </a:lnTo>
                  <a:lnTo>
                    <a:pt x="16788" y="110020"/>
                  </a:lnTo>
                  <a:lnTo>
                    <a:pt x="18211" y="106971"/>
                  </a:lnTo>
                  <a:lnTo>
                    <a:pt x="21852" y="48630"/>
                  </a:lnTo>
                  <a:lnTo>
                    <a:pt x="26479" y="20333"/>
                  </a:lnTo>
                  <a:lnTo>
                    <a:pt x="32861" y="10915"/>
                  </a:lnTo>
                  <a:lnTo>
                    <a:pt x="41794" y="4637"/>
                  </a:lnTo>
                  <a:lnTo>
                    <a:pt x="52429" y="451"/>
                  </a:lnTo>
                  <a:lnTo>
                    <a:pt x="63029" y="0"/>
                  </a:lnTo>
                  <a:lnTo>
                    <a:pt x="84165" y="5739"/>
                  </a:lnTo>
                  <a:lnTo>
                    <a:pt x="110205" y="22123"/>
                  </a:lnTo>
                  <a:lnTo>
                    <a:pt x="122289" y="38188"/>
                  </a:lnTo>
                  <a:lnTo>
                    <a:pt x="147043" y="94596"/>
                  </a:lnTo>
                  <a:lnTo>
                    <a:pt x="157927" y="118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26589" y="1241651"/>
              <a:ext cx="164338" cy="359181"/>
            </a:xfrm>
            <a:custGeom>
              <a:avLst/>
              <a:gdLst/>
              <a:ahLst/>
              <a:cxnLst/>
              <a:rect l="0" t="0" r="0" b="0"/>
              <a:pathLst>
                <a:path w="164338" h="359181">
                  <a:moveTo>
                    <a:pt x="116437" y="42825"/>
                  </a:moveTo>
                  <a:lnTo>
                    <a:pt x="98456" y="18779"/>
                  </a:lnTo>
                  <a:lnTo>
                    <a:pt x="81539" y="4452"/>
                  </a:lnTo>
                  <a:lnTo>
                    <a:pt x="72114" y="865"/>
                  </a:lnTo>
                  <a:lnTo>
                    <a:pt x="52284" y="0"/>
                  </a:lnTo>
                  <a:lnTo>
                    <a:pt x="34892" y="6634"/>
                  </a:lnTo>
                  <a:lnTo>
                    <a:pt x="19363" y="18552"/>
                  </a:lnTo>
                  <a:lnTo>
                    <a:pt x="4663" y="35546"/>
                  </a:lnTo>
                  <a:lnTo>
                    <a:pt x="977" y="46162"/>
                  </a:lnTo>
                  <a:lnTo>
                    <a:pt x="0" y="70434"/>
                  </a:lnTo>
                  <a:lnTo>
                    <a:pt x="11617" y="104818"/>
                  </a:lnTo>
                  <a:lnTo>
                    <a:pt x="29877" y="131643"/>
                  </a:lnTo>
                  <a:lnTo>
                    <a:pt x="37673" y="135963"/>
                  </a:lnTo>
                  <a:lnTo>
                    <a:pt x="55694" y="137642"/>
                  </a:lnTo>
                  <a:lnTo>
                    <a:pt x="72282" y="131369"/>
                  </a:lnTo>
                  <a:lnTo>
                    <a:pt x="101996" y="108279"/>
                  </a:lnTo>
                  <a:lnTo>
                    <a:pt x="106809" y="108688"/>
                  </a:lnTo>
                  <a:lnTo>
                    <a:pt x="110018" y="113640"/>
                  </a:lnTo>
                  <a:lnTo>
                    <a:pt x="131233" y="169221"/>
                  </a:lnTo>
                  <a:lnTo>
                    <a:pt x="150598" y="230616"/>
                  </a:lnTo>
                  <a:lnTo>
                    <a:pt x="163603" y="273942"/>
                  </a:lnTo>
                  <a:lnTo>
                    <a:pt x="164337" y="316415"/>
                  </a:lnTo>
                  <a:lnTo>
                    <a:pt x="162408" y="330503"/>
                  </a:lnTo>
                  <a:lnTo>
                    <a:pt x="157613" y="341065"/>
                  </a:lnTo>
                  <a:lnTo>
                    <a:pt x="142926" y="355921"/>
                  </a:lnTo>
                  <a:lnTo>
                    <a:pt x="132926" y="359180"/>
                  </a:lnTo>
                  <a:lnTo>
                    <a:pt x="80136" y="359126"/>
                  </a:lnTo>
                  <a:lnTo>
                    <a:pt x="32209" y="3586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88433" y="1063378"/>
              <a:ext cx="196749" cy="302823"/>
            </a:xfrm>
            <a:custGeom>
              <a:avLst/>
              <a:gdLst/>
              <a:ahLst/>
              <a:cxnLst/>
              <a:rect l="0" t="0" r="0" b="0"/>
              <a:pathLst>
                <a:path w="196749" h="302823">
                  <a:moveTo>
                    <a:pt x="7235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8352" y="133993"/>
                  </a:lnTo>
                  <a:lnTo>
                    <a:pt x="18095" y="188660"/>
                  </a:lnTo>
                  <a:lnTo>
                    <a:pt x="28390" y="238783"/>
                  </a:lnTo>
                  <a:lnTo>
                    <a:pt x="31867" y="253945"/>
                  </a:lnTo>
                  <a:lnTo>
                    <a:pt x="36524" y="261713"/>
                  </a:lnTo>
                  <a:lnTo>
                    <a:pt x="41969" y="264553"/>
                  </a:lnTo>
                  <a:lnTo>
                    <a:pt x="47938" y="264106"/>
                  </a:lnTo>
                  <a:lnTo>
                    <a:pt x="60811" y="257370"/>
                  </a:lnTo>
                  <a:lnTo>
                    <a:pt x="104671" y="228518"/>
                  </a:lnTo>
                  <a:lnTo>
                    <a:pt x="149618" y="208223"/>
                  </a:lnTo>
                  <a:lnTo>
                    <a:pt x="165273" y="194319"/>
                  </a:lnTo>
                  <a:lnTo>
                    <a:pt x="176130" y="176441"/>
                  </a:lnTo>
                  <a:lnTo>
                    <a:pt x="177154" y="167930"/>
                  </a:lnTo>
                  <a:lnTo>
                    <a:pt x="172051" y="152234"/>
                  </a:lnTo>
                  <a:lnTo>
                    <a:pt x="165076" y="147113"/>
                  </a:lnTo>
                  <a:lnTo>
                    <a:pt x="144847" y="141423"/>
                  </a:lnTo>
                  <a:lnTo>
                    <a:pt x="135241" y="142245"/>
                  </a:lnTo>
                  <a:lnTo>
                    <a:pt x="109373" y="154580"/>
                  </a:lnTo>
                  <a:lnTo>
                    <a:pt x="65053" y="186487"/>
                  </a:lnTo>
                  <a:lnTo>
                    <a:pt x="56329" y="209615"/>
                  </a:lnTo>
                  <a:lnTo>
                    <a:pt x="54791" y="237052"/>
                  </a:lnTo>
                  <a:lnTo>
                    <a:pt x="61906" y="260944"/>
                  </a:lnTo>
                  <a:lnTo>
                    <a:pt x="75987" y="277022"/>
                  </a:lnTo>
                  <a:lnTo>
                    <a:pt x="113622" y="296876"/>
                  </a:lnTo>
                  <a:lnTo>
                    <a:pt x="150021" y="302822"/>
                  </a:lnTo>
                  <a:lnTo>
                    <a:pt x="19674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12572" y="1189720"/>
              <a:ext cx="168126" cy="200042"/>
            </a:xfrm>
            <a:custGeom>
              <a:avLst/>
              <a:gdLst/>
              <a:ahLst/>
              <a:cxnLst/>
              <a:rect l="0" t="0" r="0" b="0"/>
              <a:pathLst>
                <a:path w="168126" h="200042">
                  <a:moveTo>
                    <a:pt x="114764" y="0"/>
                  </a:moveTo>
                  <a:lnTo>
                    <a:pt x="56148" y="5589"/>
                  </a:lnTo>
                  <a:lnTo>
                    <a:pt x="21357" y="14654"/>
                  </a:lnTo>
                  <a:lnTo>
                    <a:pt x="12719" y="20298"/>
                  </a:lnTo>
                  <a:lnTo>
                    <a:pt x="0" y="35927"/>
                  </a:lnTo>
                  <a:lnTo>
                    <a:pt x="821" y="41499"/>
                  </a:lnTo>
                  <a:lnTo>
                    <a:pt x="6047" y="45213"/>
                  </a:lnTo>
                  <a:lnTo>
                    <a:pt x="59764" y="61239"/>
                  </a:lnTo>
                  <a:lnTo>
                    <a:pt x="114454" y="91917"/>
                  </a:lnTo>
                  <a:lnTo>
                    <a:pt x="146258" y="118091"/>
                  </a:lnTo>
                  <a:lnTo>
                    <a:pt x="166729" y="148074"/>
                  </a:lnTo>
                  <a:lnTo>
                    <a:pt x="168125" y="157207"/>
                  </a:lnTo>
                  <a:lnTo>
                    <a:pt x="166716" y="165636"/>
                  </a:lnTo>
                  <a:lnTo>
                    <a:pt x="163437" y="173595"/>
                  </a:lnTo>
                  <a:lnTo>
                    <a:pt x="147315" y="185558"/>
                  </a:lnTo>
                  <a:lnTo>
                    <a:pt x="10423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6" name="Straight Connector 65"/>
          <p:cNvCxnSpPr/>
          <p:nvPr/>
        </p:nvCxnSpPr>
        <p:spPr>
          <a:xfrm flipV="1">
            <a:off x="3569208" y="1968880"/>
            <a:ext cx="1800351" cy="124231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3548126" y="3211195"/>
            <a:ext cx="1937258" cy="69481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flipV="1">
            <a:off x="3558666" y="2979547"/>
            <a:ext cx="2105661" cy="23164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2014-04-15T19:03:50Z</dcterms:created>
  <dcterms:modified xsi:type="dcterms:W3CDTF">2014-04-15T19:04:07Z</dcterms:modified>
</cp:coreProperties>
</file>